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8"/>
  </p:notesMasterIdLst>
  <p:sldIdLst>
    <p:sldId id="256" r:id="rId5"/>
    <p:sldId id="502" r:id="rId6"/>
    <p:sldId id="259" r:id="rId7"/>
    <p:sldId id="376" r:id="rId8"/>
    <p:sldId id="386" r:id="rId9"/>
    <p:sldId id="413" r:id="rId10"/>
    <p:sldId id="414" r:id="rId11"/>
    <p:sldId id="415" r:id="rId12"/>
    <p:sldId id="416" r:id="rId13"/>
    <p:sldId id="417" r:id="rId14"/>
    <p:sldId id="394" r:id="rId15"/>
    <p:sldId id="412" r:id="rId16"/>
    <p:sldId id="395" r:id="rId17"/>
    <p:sldId id="389" r:id="rId18"/>
    <p:sldId id="396" r:id="rId19"/>
    <p:sldId id="397" r:id="rId20"/>
    <p:sldId id="398" r:id="rId21"/>
    <p:sldId id="399" r:id="rId22"/>
    <p:sldId id="404" r:id="rId23"/>
    <p:sldId id="377" r:id="rId24"/>
    <p:sldId id="383" r:id="rId25"/>
    <p:sldId id="384" r:id="rId26"/>
    <p:sldId id="387" r:id="rId27"/>
    <p:sldId id="393" r:id="rId28"/>
    <p:sldId id="392" r:id="rId29"/>
    <p:sldId id="385" r:id="rId30"/>
    <p:sldId id="388" r:id="rId31"/>
    <p:sldId id="390" r:id="rId32"/>
    <p:sldId id="408" r:id="rId33"/>
    <p:sldId id="409" r:id="rId34"/>
    <p:sldId id="410" r:id="rId35"/>
    <p:sldId id="401" r:id="rId36"/>
    <p:sldId id="402" r:id="rId37"/>
    <p:sldId id="403" r:id="rId38"/>
    <p:sldId id="411" r:id="rId39"/>
    <p:sldId id="406" r:id="rId40"/>
    <p:sldId id="391" r:id="rId41"/>
    <p:sldId id="400" r:id="rId42"/>
    <p:sldId id="405" r:id="rId43"/>
    <p:sldId id="407" r:id="rId44"/>
    <p:sldId id="350" r:id="rId45"/>
    <p:sldId id="503" r:id="rId46"/>
    <p:sldId id="504"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CF3"/>
    <a:srgbClr val="FFF4D5"/>
    <a:srgbClr val="F8F3FB"/>
    <a:srgbClr val="F3FFF8"/>
    <a:srgbClr val="FAB044"/>
    <a:srgbClr val="F9A119"/>
    <a:srgbClr val="FADDCA"/>
    <a:srgbClr val="C39BE1"/>
    <a:srgbClr val="FEF8F4"/>
    <a:srgbClr val="FDF1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556" autoAdjust="0"/>
    <p:restoredTop sz="87416" autoAdjust="0"/>
  </p:normalViewPr>
  <p:slideViewPr>
    <p:cSldViewPr snapToGrid="0">
      <p:cViewPr varScale="1">
        <p:scale>
          <a:sx n="95" d="100"/>
          <a:sy n="95" d="100"/>
        </p:scale>
        <p:origin x="153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p desk" userId="076106f8-e622-4bba-bf8d-41b4b1aaf204" providerId="ADAL" clId="{9189C804-1500-46AC-98AE-F973C0B4C8C7}"/>
    <pc:docChg chg="modSld">
      <pc:chgData name="help desk" userId="076106f8-e622-4bba-bf8d-41b4b1aaf204" providerId="ADAL" clId="{9189C804-1500-46AC-98AE-F973C0B4C8C7}" dt="2026-08-07T20:48:51.992" v="313" actId="20577"/>
      <pc:docMkLst>
        <pc:docMk/>
      </pc:docMkLst>
      <pc:sldChg chg="modSp">
        <pc:chgData name="help desk" userId="076106f8-e622-4bba-bf8d-41b4b1aaf204" providerId="ADAL" clId="{9189C804-1500-46AC-98AE-F973C0B4C8C7}" dt="2026-08-07T20:14:19.623" v="19" actId="20577"/>
        <pc:sldMkLst>
          <pc:docMk/>
          <pc:sldMk cId="1356542265" sldId="376"/>
        </pc:sldMkLst>
        <pc:spChg chg="mod">
          <ac:chgData name="help desk" userId="076106f8-e622-4bba-bf8d-41b4b1aaf204" providerId="ADAL" clId="{9189C804-1500-46AC-98AE-F973C0B4C8C7}" dt="2026-08-07T20:14:19.623" v="19" actId="20577"/>
          <ac:spMkLst>
            <pc:docMk/>
            <pc:sldMk cId="1356542265" sldId="376"/>
            <ac:spMk id="32" creationId="{A70F38AC-96BE-4BB6-BC85-00491FF312A4}"/>
          </ac:spMkLst>
        </pc:spChg>
      </pc:sldChg>
      <pc:sldChg chg="modSp mod">
        <pc:chgData name="help desk" userId="076106f8-e622-4bba-bf8d-41b4b1aaf204" providerId="ADAL" clId="{9189C804-1500-46AC-98AE-F973C0B4C8C7}" dt="2026-08-07T20:26:31.505" v="201" actId="20577"/>
        <pc:sldMkLst>
          <pc:docMk/>
          <pc:sldMk cId="1414092021" sldId="385"/>
        </pc:sldMkLst>
        <pc:spChg chg="mod">
          <ac:chgData name="help desk" userId="076106f8-e622-4bba-bf8d-41b4b1aaf204" providerId="ADAL" clId="{9189C804-1500-46AC-98AE-F973C0B4C8C7}" dt="2026-08-07T20:25:47.336" v="157" actId="20577"/>
          <ac:spMkLst>
            <pc:docMk/>
            <pc:sldMk cId="1414092021" sldId="385"/>
            <ac:spMk id="16" creationId="{6F67996F-B2A5-44B9-B862-83830B440FBD}"/>
          </ac:spMkLst>
        </pc:spChg>
        <pc:spChg chg="mod">
          <ac:chgData name="help desk" userId="076106f8-e622-4bba-bf8d-41b4b1aaf204" providerId="ADAL" clId="{9189C804-1500-46AC-98AE-F973C0B4C8C7}" dt="2026-08-07T20:26:18.395" v="200" actId="20577"/>
          <ac:spMkLst>
            <pc:docMk/>
            <pc:sldMk cId="1414092021" sldId="385"/>
            <ac:spMk id="29" creationId="{34978514-502F-47BF-8132-AFA22DFC27A0}"/>
          </ac:spMkLst>
        </pc:spChg>
        <pc:spChg chg="mod">
          <ac:chgData name="help desk" userId="076106f8-e622-4bba-bf8d-41b4b1aaf204" providerId="ADAL" clId="{9189C804-1500-46AC-98AE-F973C0B4C8C7}" dt="2026-08-07T20:26:31.505" v="201" actId="20577"/>
          <ac:spMkLst>
            <pc:docMk/>
            <pc:sldMk cId="1414092021" sldId="385"/>
            <ac:spMk id="51" creationId="{FA75FD79-3D83-4A8E-80CC-814A3FC8114C}"/>
          </ac:spMkLst>
        </pc:spChg>
      </pc:sldChg>
      <pc:sldChg chg="modSp">
        <pc:chgData name="help desk" userId="076106f8-e622-4bba-bf8d-41b4b1aaf204" providerId="ADAL" clId="{9189C804-1500-46AC-98AE-F973C0B4C8C7}" dt="2026-08-07T20:19:37.172" v="139" actId="20577"/>
        <pc:sldMkLst>
          <pc:docMk/>
          <pc:sldMk cId="1403066426" sldId="389"/>
        </pc:sldMkLst>
        <pc:spChg chg="mod">
          <ac:chgData name="help desk" userId="076106f8-e622-4bba-bf8d-41b4b1aaf204" providerId="ADAL" clId="{9189C804-1500-46AC-98AE-F973C0B4C8C7}" dt="2026-08-07T20:19:10.571" v="120" actId="20577"/>
          <ac:spMkLst>
            <pc:docMk/>
            <pc:sldMk cId="1403066426" sldId="389"/>
            <ac:spMk id="9" creationId="{69192275-329D-49AD-B81E-4FE3D346788D}"/>
          </ac:spMkLst>
        </pc:spChg>
        <pc:spChg chg="mod">
          <ac:chgData name="help desk" userId="076106f8-e622-4bba-bf8d-41b4b1aaf204" providerId="ADAL" clId="{9189C804-1500-46AC-98AE-F973C0B4C8C7}" dt="2026-08-07T20:19:37.172" v="139" actId="20577"/>
          <ac:spMkLst>
            <pc:docMk/>
            <pc:sldMk cId="1403066426" sldId="389"/>
            <ac:spMk id="11" creationId="{0279DD42-226D-4BA2-A6AB-7D45BA9C4C84}"/>
          </ac:spMkLst>
        </pc:spChg>
      </pc:sldChg>
      <pc:sldChg chg="modSp">
        <pc:chgData name="help desk" userId="076106f8-e622-4bba-bf8d-41b4b1aaf204" providerId="ADAL" clId="{9189C804-1500-46AC-98AE-F973C0B4C8C7}" dt="2026-08-07T20:44:56.577" v="242" actId="20577"/>
        <pc:sldMkLst>
          <pc:docMk/>
          <pc:sldMk cId="1077011823" sldId="390"/>
        </pc:sldMkLst>
        <pc:spChg chg="mod">
          <ac:chgData name="help desk" userId="076106f8-e622-4bba-bf8d-41b4b1aaf204" providerId="ADAL" clId="{9189C804-1500-46AC-98AE-F973C0B4C8C7}" dt="2026-08-07T20:44:56.577" v="242" actId="20577"/>
          <ac:spMkLst>
            <pc:docMk/>
            <pc:sldMk cId="1077011823" sldId="390"/>
            <ac:spMk id="53" creationId="{54EFED10-B70B-44A1-898C-362CF8D6E7D1}"/>
          </ac:spMkLst>
        </pc:spChg>
      </pc:sldChg>
      <pc:sldChg chg="modSp">
        <pc:chgData name="help desk" userId="076106f8-e622-4bba-bf8d-41b4b1aaf204" providerId="ADAL" clId="{9189C804-1500-46AC-98AE-F973C0B4C8C7}" dt="2026-08-07T20:48:51.992" v="313" actId="20577"/>
        <pc:sldMkLst>
          <pc:docMk/>
          <pc:sldMk cId="1179318675" sldId="391"/>
        </pc:sldMkLst>
        <pc:spChg chg="mod">
          <ac:chgData name="help desk" userId="076106f8-e622-4bba-bf8d-41b4b1aaf204" providerId="ADAL" clId="{9189C804-1500-46AC-98AE-F973C0B4C8C7}" dt="2026-08-07T20:48:27.228" v="275" actId="20577"/>
          <ac:spMkLst>
            <pc:docMk/>
            <pc:sldMk cId="1179318675" sldId="391"/>
            <ac:spMk id="10" creationId="{A19AFD1B-974F-4283-88CE-000316772D0C}"/>
          </ac:spMkLst>
        </pc:spChg>
        <pc:spChg chg="mod">
          <ac:chgData name="help desk" userId="076106f8-e622-4bba-bf8d-41b4b1aaf204" providerId="ADAL" clId="{9189C804-1500-46AC-98AE-F973C0B4C8C7}" dt="2026-08-07T20:48:36.726" v="276" actId="20577"/>
          <ac:spMkLst>
            <pc:docMk/>
            <pc:sldMk cId="1179318675" sldId="391"/>
            <ac:spMk id="11" creationId="{AC72B1ED-A7E6-498B-8223-B246BFD3E7D0}"/>
          </ac:spMkLst>
        </pc:spChg>
        <pc:spChg chg="mod">
          <ac:chgData name="help desk" userId="076106f8-e622-4bba-bf8d-41b4b1aaf204" providerId="ADAL" clId="{9189C804-1500-46AC-98AE-F973C0B4C8C7}" dt="2026-08-07T20:48:11.584" v="266" actId="20577"/>
          <ac:spMkLst>
            <pc:docMk/>
            <pc:sldMk cId="1179318675" sldId="391"/>
            <ac:spMk id="30" creationId="{47A6C59A-3F3B-4679-B720-7580907341CB}"/>
          </ac:spMkLst>
        </pc:spChg>
        <pc:spChg chg="mod">
          <ac:chgData name="help desk" userId="076106f8-e622-4bba-bf8d-41b4b1aaf204" providerId="ADAL" clId="{9189C804-1500-46AC-98AE-F973C0B4C8C7}" dt="2026-08-07T20:48:51.992" v="313" actId="20577"/>
          <ac:spMkLst>
            <pc:docMk/>
            <pc:sldMk cId="1179318675" sldId="391"/>
            <ac:spMk id="35" creationId="{7C2558F9-1B5C-49CD-AFE6-2E004ACE36B5}"/>
          </ac:spMkLst>
        </pc:spChg>
      </pc:sldChg>
      <pc:sldChg chg="modSp">
        <pc:chgData name="help desk" userId="076106f8-e622-4bba-bf8d-41b4b1aaf204" providerId="ADAL" clId="{9189C804-1500-46AC-98AE-F973C0B4C8C7}" dt="2026-08-07T20:24:59.400" v="144" actId="20577"/>
        <pc:sldMkLst>
          <pc:docMk/>
          <pc:sldMk cId="3443773216" sldId="392"/>
        </pc:sldMkLst>
        <pc:spChg chg="mod">
          <ac:chgData name="help desk" userId="076106f8-e622-4bba-bf8d-41b4b1aaf204" providerId="ADAL" clId="{9189C804-1500-46AC-98AE-F973C0B4C8C7}" dt="2026-08-07T20:24:59.400" v="144" actId="20577"/>
          <ac:spMkLst>
            <pc:docMk/>
            <pc:sldMk cId="3443773216" sldId="392"/>
            <ac:spMk id="88" creationId="{7BD0BD1A-4EA0-4F95-AAA2-66CBF268B4DB}"/>
          </ac:spMkLst>
        </pc:spChg>
      </pc:sldChg>
      <pc:sldChg chg="modSp">
        <pc:chgData name="help desk" userId="076106f8-e622-4bba-bf8d-41b4b1aaf204" providerId="ADAL" clId="{9189C804-1500-46AC-98AE-F973C0B4C8C7}" dt="2026-08-07T20:15:48.049" v="63" actId="20577"/>
        <pc:sldMkLst>
          <pc:docMk/>
          <pc:sldMk cId="414202596" sldId="394"/>
        </pc:sldMkLst>
        <pc:spChg chg="mod">
          <ac:chgData name="help desk" userId="076106f8-e622-4bba-bf8d-41b4b1aaf204" providerId="ADAL" clId="{9189C804-1500-46AC-98AE-F973C0B4C8C7}" dt="2026-08-07T20:15:48.049" v="63" actId="20577"/>
          <ac:spMkLst>
            <pc:docMk/>
            <pc:sldMk cId="414202596" sldId="394"/>
            <ac:spMk id="43" creationId="{FDDC07FE-573D-4CCF-8E58-06D73D1D29B0}"/>
          </ac:spMkLst>
        </pc:spChg>
        <pc:spChg chg="mod">
          <ac:chgData name="help desk" userId="076106f8-e622-4bba-bf8d-41b4b1aaf204" providerId="ADAL" clId="{9189C804-1500-46AC-98AE-F973C0B4C8C7}" dt="2026-08-07T20:15:38.007" v="28" actId="20577"/>
          <ac:spMkLst>
            <pc:docMk/>
            <pc:sldMk cId="414202596" sldId="394"/>
            <ac:spMk id="51" creationId="{CE3A48DC-67E8-438F-B6E3-E076E27135B7}"/>
          </ac:spMkLst>
        </pc:spChg>
        <pc:cxnChg chg="mod">
          <ac:chgData name="help desk" userId="076106f8-e622-4bba-bf8d-41b4b1aaf204" providerId="ADAL" clId="{9189C804-1500-46AC-98AE-F973C0B4C8C7}" dt="2026-08-07T20:15:47.542" v="47" actId="20577"/>
          <ac:cxnSpMkLst>
            <pc:docMk/>
            <pc:sldMk cId="414202596" sldId="394"/>
            <ac:cxnSpMk id="42" creationId="{5C418B55-B684-4D18-A0FF-FAD0B2C1DB98}"/>
          </ac:cxnSpMkLst>
        </pc:cxnChg>
      </pc:sldChg>
      <pc:sldChg chg="modSp">
        <pc:chgData name="help desk" userId="076106f8-e622-4bba-bf8d-41b4b1aaf204" providerId="ADAL" clId="{9189C804-1500-46AC-98AE-F973C0B4C8C7}" dt="2026-08-07T20:18:05.310" v="113" actId="20577"/>
        <pc:sldMkLst>
          <pc:docMk/>
          <pc:sldMk cId="3694831515" sldId="395"/>
        </pc:sldMkLst>
        <pc:spChg chg="mod">
          <ac:chgData name="help desk" userId="076106f8-e622-4bba-bf8d-41b4b1aaf204" providerId="ADAL" clId="{9189C804-1500-46AC-98AE-F973C0B4C8C7}" dt="2026-08-07T20:17:25.708" v="91" actId="20577"/>
          <ac:spMkLst>
            <pc:docMk/>
            <pc:sldMk cId="3694831515" sldId="395"/>
            <ac:spMk id="44" creationId="{7D8AAA78-4803-42E5-B694-5C3FCAA220C0}"/>
          </ac:spMkLst>
        </pc:spChg>
        <pc:spChg chg="mod">
          <ac:chgData name="help desk" userId="076106f8-e622-4bba-bf8d-41b4b1aaf204" providerId="ADAL" clId="{9189C804-1500-46AC-98AE-F973C0B4C8C7}" dt="2026-08-07T20:18:05.310" v="113" actId="20577"/>
          <ac:spMkLst>
            <pc:docMk/>
            <pc:sldMk cId="3694831515" sldId="395"/>
            <ac:spMk id="56" creationId="{3655E6C4-20F1-4D66-BAFA-22D5F69D1315}"/>
          </ac:spMkLst>
        </pc:spChg>
      </pc:sldChg>
      <pc:sldChg chg="modSp">
        <pc:chgData name="help desk" userId="076106f8-e622-4bba-bf8d-41b4b1aaf204" providerId="ADAL" clId="{9189C804-1500-46AC-98AE-F973C0B4C8C7}" dt="2026-08-07T20:46:27.423" v="256" actId="20577"/>
        <pc:sldMkLst>
          <pc:docMk/>
          <pc:sldMk cId="572964994" sldId="402"/>
        </pc:sldMkLst>
        <pc:spChg chg="mod">
          <ac:chgData name="help desk" userId="076106f8-e622-4bba-bf8d-41b4b1aaf204" providerId="ADAL" clId="{9189C804-1500-46AC-98AE-F973C0B4C8C7}" dt="2026-08-07T20:46:27.423" v="256" actId="20577"/>
          <ac:spMkLst>
            <pc:docMk/>
            <pc:sldMk cId="572964994" sldId="402"/>
            <ac:spMk id="23" creationId="{53127A08-D956-4FF6-B72D-B5D860F24299}"/>
          </ac:spMkLst>
        </pc:spChg>
      </pc:sldChg>
      <pc:sldChg chg="modSp">
        <pc:chgData name="help desk" userId="076106f8-e622-4bba-bf8d-41b4b1aaf204" providerId="ADAL" clId="{9189C804-1500-46AC-98AE-F973C0B4C8C7}" dt="2026-08-07T20:46:41.068" v="257" actId="20577"/>
        <pc:sldMkLst>
          <pc:docMk/>
          <pc:sldMk cId="3891166233" sldId="403"/>
        </pc:sldMkLst>
        <pc:spChg chg="mod">
          <ac:chgData name="help desk" userId="076106f8-e622-4bba-bf8d-41b4b1aaf204" providerId="ADAL" clId="{9189C804-1500-46AC-98AE-F973C0B4C8C7}" dt="2026-08-07T20:46:41.068" v="257" actId="20577"/>
          <ac:spMkLst>
            <pc:docMk/>
            <pc:sldMk cId="3891166233" sldId="403"/>
            <ac:spMk id="30" creationId="{E692E6AA-1CBE-4F52-96F2-D503A55443D2}"/>
          </ac:spMkLst>
        </pc:spChg>
      </pc:sldChg>
      <pc:sldChg chg="modSp">
        <pc:chgData name="help desk" userId="076106f8-e622-4bba-bf8d-41b4b1aaf204" providerId="ADAL" clId="{9189C804-1500-46AC-98AE-F973C0B4C8C7}" dt="2026-08-07T20:22:59.505" v="143" actId="20577"/>
        <pc:sldMkLst>
          <pc:docMk/>
          <pc:sldMk cId="2481617080" sldId="404"/>
        </pc:sldMkLst>
        <pc:spChg chg="mod">
          <ac:chgData name="help desk" userId="076106f8-e622-4bba-bf8d-41b4b1aaf204" providerId="ADAL" clId="{9189C804-1500-46AC-98AE-F973C0B4C8C7}" dt="2026-08-07T20:22:45.406" v="141" actId="20577"/>
          <ac:spMkLst>
            <pc:docMk/>
            <pc:sldMk cId="2481617080" sldId="404"/>
            <ac:spMk id="33" creationId="{7B62BE8B-A795-4190-9B9D-2C173DE271B6}"/>
          </ac:spMkLst>
        </pc:spChg>
        <pc:spChg chg="mod">
          <ac:chgData name="help desk" userId="076106f8-e622-4bba-bf8d-41b4b1aaf204" providerId="ADAL" clId="{9189C804-1500-46AC-98AE-F973C0B4C8C7}" dt="2026-08-07T20:22:59.505" v="143" actId="20577"/>
          <ac:spMkLst>
            <pc:docMk/>
            <pc:sldMk cId="2481617080" sldId="404"/>
            <ac:spMk id="35" creationId="{24089313-5132-4CA4-87E6-AACE4EE1F567}"/>
          </ac:spMkLst>
        </pc:spChg>
      </pc:sldChg>
      <pc:sldChg chg="modSp">
        <pc:chgData name="help desk" userId="076106f8-e622-4bba-bf8d-41b4b1aaf204" providerId="ADAL" clId="{9189C804-1500-46AC-98AE-F973C0B4C8C7}" dt="2026-08-07T20:47:48.343" v="258" actId="20577"/>
        <pc:sldMkLst>
          <pc:docMk/>
          <pc:sldMk cId="1962128611" sldId="406"/>
        </pc:sldMkLst>
        <pc:spChg chg="mod">
          <ac:chgData name="help desk" userId="076106f8-e622-4bba-bf8d-41b4b1aaf204" providerId="ADAL" clId="{9189C804-1500-46AC-98AE-F973C0B4C8C7}" dt="2026-08-07T20:47:48.343" v="258" actId="20577"/>
          <ac:spMkLst>
            <pc:docMk/>
            <pc:sldMk cId="1962128611" sldId="406"/>
            <ac:spMk id="31" creationId="{CD37D26D-0FFA-4280-858C-25177A239FC5}"/>
          </ac:spMkLst>
        </pc:spChg>
      </pc:sldChg>
    </pc:docChg>
  </pc:docChgLst>
  <pc:docChgLst>
    <pc:chgData name="help desk" userId="076106f8-e622-4bba-bf8d-41b4b1aaf204" providerId="ADAL" clId="{914FA758-8DA6-4E96-9051-22C46D14E15E}"/>
    <pc:docChg chg="delSld modSld">
      <pc:chgData name="help desk" userId="076106f8-e622-4bba-bf8d-41b4b1aaf204" providerId="ADAL" clId="{914FA758-8DA6-4E96-9051-22C46D14E15E}" dt="2024-08-26T19:40:06.201" v="12" actId="14100"/>
      <pc:docMkLst>
        <pc:docMk/>
      </pc:docMkLst>
      <pc:sldChg chg="modSp">
        <pc:chgData name="help desk" userId="076106f8-e622-4bba-bf8d-41b4b1aaf204" providerId="ADAL" clId="{914FA758-8DA6-4E96-9051-22C46D14E15E}" dt="2024-08-26T16:22:58.676" v="1" actId="20577"/>
        <pc:sldMkLst>
          <pc:docMk/>
          <pc:sldMk cId="3443636487" sldId="259"/>
        </pc:sldMkLst>
        <pc:spChg chg="mod">
          <ac:chgData name="help desk" userId="076106f8-e622-4bba-bf8d-41b4b1aaf204" providerId="ADAL" clId="{914FA758-8DA6-4E96-9051-22C46D14E15E}" dt="2024-08-26T16:22:58.676" v="1" actId="20577"/>
          <ac:spMkLst>
            <pc:docMk/>
            <pc:sldMk cId="3443636487" sldId="259"/>
            <ac:spMk id="23" creationId="{D33E2AC4-C42E-4FF0-8C9B-9B6008D04D5D}"/>
          </ac:spMkLst>
        </pc:spChg>
      </pc:sldChg>
      <pc:sldChg chg="del">
        <pc:chgData name="help desk" userId="076106f8-e622-4bba-bf8d-41b4b1aaf204" providerId="ADAL" clId="{914FA758-8DA6-4E96-9051-22C46D14E15E}" dt="2024-08-26T16:22:15.497" v="0" actId="2696"/>
        <pc:sldMkLst>
          <pc:docMk/>
          <pc:sldMk cId="2314503019" sldId="380"/>
        </pc:sldMkLst>
      </pc:sldChg>
      <pc:sldChg chg="modSp">
        <pc:chgData name="help desk" userId="076106f8-e622-4bba-bf8d-41b4b1aaf204" providerId="ADAL" clId="{914FA758-8DA6-4E96-9051-22C46D14E15E}" dt="2024-08-26T17:20:51.350" v="2" actId="113"/>
        <pc:sldMkLst>
          <pc:docMk/>
          <pc:sldMk cId="1403066426" sldId="389"/>
        </pc:sldMkLst>
        <pc:spChg chg="mod">
          <ac:chgData name="help desk" userId="076106f8-e622-4bba-bf8d-41b4b1aaf204" providerId="ADAL" clId="{914FA758-8DA6-4E96-9051-22C46D14E15E}" dt="2024-08-26T17:20:51.350" v="2" actId="113"/>
          <ac:spMkLst>
            <pc:docMk/>
            <pc:sldMk cId="1403066426" sldId="389"/>
            <ac:spMk id="17" creationId="{A91D8BF4-CBA2-477D-B191-801C31CAD313}"/>
          </ac:spMkLst>
        </pc:spChg>
      </pc:sldChg>
      <pc:sldChg chg="modSp mod">
        <pc:chgData name="help desk" userId="076106f8-e622-4bba-bf8d-41b4b1aaf204" providerId="ADAL" clId="{914FA758-8DA6-4E96-9051-22C46D14E15E}" dt="2024-08-26T17:33:45.691" v="6" actId="14100"/>
        <pc:sldMkLst>
          <pc:docMk/>
          <pc:sldMk cId="3891166233" sldId="403"/>
        </pc:sldMkLst>
        <pc:spChg chg="mod">
          <ac:chgData name="help desk" userId="076106f8-e622-4bba-bf8d-41b4b1aaf204" providerId="ADAL" clId="{914FA758-8DA6-4E96-9051-22C46D14E15E}" dt="2024-08-26T17:33:45.691" v="6" actId="14100"/>
          <ac:spMkLst>
            <pc:docMk/>
            <pc:sldMk cId="3891166233" sldId="403"/>
            <ac:spMk id="17" creationId="{303394A1-6320-43A8-843B-D6F172A95C8A}"/>
          </ac:spMkLst>
        </pc:spChg>
      </pc:sldChg>
      <pc:sldChg chg="modSp mod">
        <pc:chgData name="help desk" userId="076106f8-e622-4bba-bf8d-41b4b1aaf204" providerId="ADAL" clId="{914FA758-8DA6-4E96-9051-22C46D14E15E}" dt="2024-08-26T17:34:41.847" v="8" actId="14100"/>
        <pc:sldMkLst>
          <pc:docMk/>
          <pc:sldMk cId="1962128611" sldId="406"/>
        </pc:sldMkLst>
        <pc:spChg chg="mod">
          <ac:chgData name="help desk" userId="076106f8-e622-4bba-bf8d-41b4b1aaf204" providerId="ADAL" clId="{914FA758-8DA6-4E96-9051-22C46D14E15E}" dt="2024-08-26T17:34:41.847" v="8" actId="14100"/>
          <ac:spMkLst>
            <pc:docMk/>
            <pc:sldMk cId="1962128611" sldId="406"/>
            <ac:spMk id="17" creationId="{303394A1-6320-43A8-843B-D6F172A95C8A}"/>
          </ac:spMkLst>
        </pc:spChg>
      </pc:sldChg>
      <pc:sldChg chg="modSp mod">
        <pc:chgData name="help desk" userId="076106f8-e622-4bba-bf8d-41b4b1aaf204" providerId="ADAL" clId="{914FA758-8DA6-4E96-9051-22C46D14E15E}" dt="2024-08-26T17:32:32.658" v="5" actId="1038"/>
        <pc:sldMkLst>
          <pc:docMk/>
          <pc:sldMk cId="1079399182" sldId="409"/>
        </pc:sldMkLst>
        <pc:spChg chg="mod">
          <ac:chgData name="help desk" userId="076106f8-e622-4bba-bf8d-41b4b1aaf204" providerId="ADAL" clId="{914FA758-8DA6-4E96-9051-22C46D14E15E}" dt="2024-08-26T17:32:22.709" v="3" actId="14100"/>
          <ac:spMkLst>
            <pc:docMk/>
            <pc:sldMk cId="1079399182" sldId="409"/>
            <ac:spMk id="20" creationId="{1EEB0DC8-9E0D-4821-9F39-F66DDCA46AF6}"/>
          </ac:spMkLst>
        </pc:spChg>
        <pc:spChg chg="mod">
          <ac:chgData name="help desk" userId="076106f8-e622-4bba-bf8d-41b4b1aaf204" providerId="ADAL" clId="{914FA758-8DA6-4E96-9051-22C46D14E15E}" dt="2024-08-26T17:32:32.658" v="5" actId="1038"/>
          <ac:spMkLst>
            <pc:docMk/>
            <pc:sldMk cId="1079399182" sldId="409"/>
            <ac:spMk id="47" creationId="{403C8F72-0137-42FE-8497-3D0EE8338CC3}"/>
          </ac:spMkLst>
        </pc:spChg>
      </pc:sldChg>
      <pc:sldChg chg="modSp mod">
        <pc:chgData name="help desk" userId="076106f8-e622-4bba-bf8d-41b4b1aaf204" providerId="ADAL" clId="{914FA758-8DA6-4E96-9051-22C46D14E15E}" dt="2024-08-26T19:40:06.201" v="12" actId="14100"/>
        <pc:sldMkLst>
          <pc:docMk/>
          <pc:sldMk cId="2679015830" sldId="410"/>
        </pc:sldMkLst>
        <pc:spChg chg="mod">
          <ac:chgData name="help desk" userId="076106f8-e622-4bba-bf8d-41b4b1aaf204" providerId="ADAL" clId="{914FA758-8DA6-4E96-9051-22C46D14E15E}" dt="2024-08-26T19:40:06.201" v="12" actId="14100"/>
          <ac:spMkLst>
            <pc:docMk/>
            <pc:sldMk cId="2679015830" sldId="410"/>
            <ac:spMk id="20" creationId="{1EEB0DC8-9E0D-4821-9F39-F66DDCA46AF6}"/>
          </ac:spMkLst>
        </pc:spChg>
        <pc:cxnChg chg="mod">
          <ac:chgData name="help desk" userId="076106f8-e622-4bba-bf8d-41b4b1aaf204" providerId="ADAL" clId="{914FA758-8DA6-4E96-9051-22C46D14E15E}" dt="2024-08-26T19:35:36.726" v="11" actId="14100"/>
          <ac:cxnSpMkLst>
            <pc:docMk/>
            <pc:sldMk cId="2679015830" sldId="410"/>
            <ac:cxnSpMk id="19" creationId="{E8A1826C-7135-421F-A5AC-7691EE55BFB8}"/>
          </ac:cxnSpMkLst>
        </pc:cxnChg>
      </pc:sldChg>
    </pc:docChg>
  </pc:docChgLst>
  <pc:docChgLst>
    <pc:chgData name="Peter Netterville" userId="206126a9-b7d3-4270-b466-5ff5df218d74" providerId="ADAL" clId="{914FA758-8DA6-4E96-9051-22C46D14E15E}"/>
    <pc:docChg chg="delSld">
      <pc:chgData name="Peter Netterville" userId="206126a9-b7d3-4270-b466-5ff5df218d74" providerId="ADAL" clId="{914FA758-8DA6-4E96-9051-22C46D14E15E}" dt="2024-08-26T16:00:17.804" v="0" actId="47"/>
      <pc:docMkLst>
        <pc:docMk/>
      </pc:docMkLst>
      <pc:sldChg chg="del">
        <pc:chgData name="Peter Netterville" userId="206126a9-b7d3-4270-b466-5ff5df218d74" providerId="ADAL" clId="{914FA758-8DA6-4E96-9051-22C46D14E15E}" dt="2024-08-26T16:00:17.804" v="0" actId="47"/>
        <pc:sldMkLst>
          <pc:docMk/>
          <pc:sldMk cId="1625631789" sldId="256"/>
        </pc:sldMkLst>
      </pc:sldChg>
      <pc:sldChg chg="del">
        <pc:chgData name="Peter Netterville" userId="206126a9-b7d3-4270-b466-5ff5df218d74" providerId="ADAL" clId="{914FA758-8DA6-4E96-9051-22C46D14E15E}" dt="2024-08-26T16:00:17.804" v="0" actId="47"/>
        <pc:sldMkLst>
          <pc:docMk/>
          <pc:sldMk cId="528791687" sldId="258"/>
        </pc:sldMkLst>
      </pc:sldChg>
      <pc:sldChg chg="del">
        <pc:chgData name="Peter Netterville" userId="206126a9-b7d3-4270-b466-5ff5df218d74" providerId="ADAL" clId="{914FA758-8DA6-4E96-9051-22C46D14E15E}" dt="2024-08-26T16:00:17.804" v="0" actId="47"/>
        <pc:sldMkLst>
          <pc:docMk/>
          <pc:sldMk cId="3318881279" sldId="260"/>
        </pc:sldMkLst>
      </pc:sldChg>
      <pc:sldChg chg="del">
        <pc:chgData name="Peter Netterville" userId="206126a9-b7d3-4270-b466-5ff5df218d74" providerId="ADAL" clId="{914FA758-8DA6-4E96-9051-22C46D14E15E}" dt="2024-08-26T16:00:17.804" v="0" actId="47"/>
        <pc:sldMkLst>
          <pc:docMk/>
          <pc:sldMk cId="3038758337" sldId="263"/>
        </pc:sldMkLst>
      </pc:sldChg>
      <pc:sldChg chg="del">
        <pc:chgData name="Peter Netterville" userId="206126a9-b7d3-4270-b466-5ff5df218d74" providerId="ADAL" clId="{914FA758-8DA6-4E96-9051-22C46D14E15E}" dt="2024-08-26T16:00:17.804" v="0" actId="47"/>
        <pc:sldMkLst>
          <pc:docMk/>
          <pc:sldMk cId="1538006657" sldId="264"/>
        </pc:sldMkLst>
      </pc:sldChg>
      <pc:sldChg chg="del">
        <pc:chgData name="Peter Netterville" userId="206126a9-b7d3-4270-b466-5ff5df218d74" providerId="ADAL" clId="{914FA758-8DA6-4E96-9051-22C46D14E15E}" dt="2024-08-26T16:00:17.804" v="0" actId="47"/>
        <pc:sldMkLst>
          <pc:docMk/>
          <pc:sldMk cId="2521371328" sldId="265"/>
        </pc:sldMkLst>
      </pc:sldChg>
      <pc:sldChg chg="del">
        <pc:chgData name="Peter Netterville" userId="206126a9-b7d3-4270-b466-5ff5df218d74" providerId="ADAL" clId="{914FA758-8DA6-4E96-9051-22C46D14E15E}" dt="2024-08-26T16:00:17.804" v="0" actId="47"/>
        <pc:sldMkLst>
          <pc:docMk/>
          <pc:sldMk cId="212212897" sldId="266"/>
        </pc:sldMkLst>
      </pc:sldChg>
      <pc:sldChg chg="del">
        <pc:chgData name="Peter Netterville" userId="206126a9-b7d3-4270-b466-5ff5df218d74" providerId="ADAL" clId="{914FA758-8DA6-4E96-9051-22C46D14E15E}" dt="2024-08-26T16:00:17.804" v="0" actId="47"/>
        <pc:sldMkLst>
          <pc:docMk/>
          <pc:sldMk cId="2651532878" sldId="267"/>
        </pc:sldMkLst>
      </pc:sldChg>
      <pc:sldChg chg="del">
        <pc:chgData name="Peter Netterville" userId="206126a9-b7d3-4270-b466-5ff5df218d74" providerId="ADAL" clId="{914FA758-8DA6-4E96-9051-22C46D14E15E}" dt="2024-08-26T16:00:17.804" v="0" actId="47"/>
        <pc:sldMkLst>
          <pc:docMk/>
          <pc:sldMk cId="3816924526" sldId="381"/>
        </pc:sldMkLst>
      </pc:sldChg>
      <pc:sldChg chg="del">
        <pc:chgData name="Peter Netterville" userId="206126a9-b7d3-4270-b466-5ff5df218d74" providerId="ADAL" clId="{914FA758-8DA6-4E96-9051-22C46D14E15E}" dt="2024-08-26T16:00:17.804" v="0" actId="47"/>
        <pc:sldMkLst>
          <pc:docMk/>
          <pc:sldMk cId="1332410728" sldId="382"/>
        </pc:sldMkLst>
      </pc:sldChg>
    </pc:docChg>
  </pc:docChgLst>
  <pc:docChgLst>
    <pc:chgData name="help desk" userId="076106f8-e622-4bba-bf8d-41b4b1aaf204" providerId="ADAL" clId="{8B14CA52-278E-4CE0-8856-FED6A97F1BFE}"/>
    <pc:docChg chg="modSld">
      <pc:chgData name="help desk" userId="076106f8-e622-4bba-bf8d-41b4b1aaf204" providerId="ADAL" clId="{8B14CA52-278E-4CE0-8856-FED6A97F1BFE}" dt="2025-08-07T17:13:37.813" v="340"/>
      <pc:docMkLst>
        <pc:docMk/>
      </pc:docMkLst>
      <pc:sldChg chg="modNotesTx">
        <pc:chgData name="help desk" userId="076106f8-e622-4bba-bf8d-41b4b1aaf204" providerId="ADAL" clId="{8B14CA52-278E-4CE0-8856-FED6A97F1BFE}" dt="2025-08-07T16:28:14.165" v="51" actId="20577"/>
        <pc:sldMkLst>
          <pc:docMk/>
          <pc:sldMk cId="1250780866" sldId="377"/>
        </pc:sldMkLst>
      </pc:sldChg>
      <pc:sldChg chg="modNotesTx">
        <pc:chgData name="help desk" userId="076106f8-e622-4bba-bf8d-41b4b1aaf204" providerId="ADAL" clId="{8B14CA52-278E-4CE0-8856-FED6A97F1BFE}" dt="2025-08-07T16:44:11.469" v="90"/>
        <pc:sldMkLst>
          <pc:docMk/>
          <pc:sldMk cId="1414092021" sldId="385"/>
        </pc:sldMkLst>
      </pc:sldChg>
      <pc:sldChg chg="addSp modSp mod modAnim modNotesTx">
        <pc:chgData name="help desk" userId="076106f8-e622-4bba-bf8d-41b4b1aaf204" providerId="ADAL" clId="{8B14CA52-278E-4CE0-8856-FED6A97F1BFE}" dt="2025-08-07T17:13:37.813" v="340"/>
        <pc:sldMkLst>
          <pc:docMk/>
          <pc:sldMk cId="1179318675" sldId="391"/>
        </pc:sldMkLst>
        <pc:spChg chg="mod">
          <ac:chgData name="help desk" userId="076106f8-e622-4bba-bf8d-41b4b1aaf204" providerId="ADAL" clId="{8B14CA52-278E-4CE0-8856-FED6A97F1BFE}" dt="2025-08-07T16:57:06.036" v="251" actId="1076"/>
          <ac:spMkLst>
            <pc:docMk/>
            <pc:sldMk cId="1179318675" sldId="391"/>
            <ac:spMk id="10" creationId="{A19AFD1B-974F-4283-88CE-000316772D0C}"/>
          </ac:spMkLst>
        </pc:spChg>
        <pc:spChg chg="mod">
          <ac:chgData name="help desk" userId="076106f8-e622-4bba-bf8d-41b4b1aaf204" providerId="ADAL" clId="{8B14CA52-278E-4CE0-8856-FED6A97F1BFE}" dt="2025-08-07T16:56:54.521" v="250" actId="1036"/>
          <ac:spMkLst>
            <pc:docMk/>
            <pc:sldMk cId="1179318675" sldId="391"/>
            <ac:spMk id="11" creationId="{AC72B1ED-A7E6-498B-8223-B246BFD3E7D0}"/>
          </ac:spMkLst>
        </pc:spChg>
        <pc:spChg chg="mod">
          <ac:chgData name="help desk" userId="076106f8-e622-4bba-bf8d-41b4b1aaf204" providerId="ADAL" clId="{8B14CA52-278E-4CE0-8856-FED6A97F1BFE}" dt="2025-08-07T16:56:54.521" v="250" actId="1036"/>
          <ac:spMkLst>
            <pc:docMk/>
            <pc:sldMk cId="1179318675" sldId="391"/>
            <ac:spMk id="14" creationId="{A0AB8309-6964-4ABA-AEBF-C629193899CF}"/>
          </ac:spMkLst>
        </pc:spChg>
        <pc:spChg chg="mod">
          <ac:chgData name="help desk" userId="076106f8-e622-4bba-bf8d-41b4b1aaf204" providerId="ADAL" clId="{8B14CA52-278E-4CE0-8856-FED6A97F1BFE}" dt="2025-08-07T16:56:21.449" v="210" actId="1036"/>
          <ac:spMkLst>
            <pc:docMk/>
            <pc:sldMk cId="1179318675" sldId="391"/>
            <ac:spMk id="23" creationId="{E940C734-17A1-43D3-A3E5-D8CAE3A311EF}"/>
          </ac:spMkLst>
        </pc:spChg>
        <pc:spChg chg="add mod">
          <ac:chgData name="help desk" userId="076106f8-e622-4bba-bf8d-41b4b1aaf204" providerId="ADAL" clId="{8B14CA52-278E-4CE0-8856-FED6A97F1BFE}" dt="2025-08-07T16:57:52.367" v="256" actId="1076"/>
          <ac:spMkLst>
            <pc:docMk/>
            <pc:sldMk cId="1179318675" sldId="391"/>
            <ac:spMk id="29" creationId="{96D75D3B-1524-4469-BA03-29476C499CB4}"/>
          </ac:spMkLst>
        </pc:spChg>
        <pc:spChg chg="add mod">
          <ac:chgData name="help desk" userId="076106f8-e622-4bba-bf8d-41b4b1aaf204" providerId="ADAL" clId="{8B14CA52-278E-4CE0-8856-FED6A97F1BFE}" dt="2025-08-07T16:58:49.201" v="308" actId="20577"/>
          <ac:spMkLst>
            <pc:docMk/>
            <pc:sldMk cId="1179318675" sldId="391"/>
            <ac:spMk id="30" creationId="{47A6C59A-3F3B-4679-B720-7580907341CB}"/>
          </ac:spMkLst>
        </pc:spChg>
        <pc:picChg chg="mod">
          <ac:chgData name="help desk" userId="076106f8-e622-4bba-bf8d-41b4b1aaf204" providerId="ADAL" clId="{8B14CA52-278E-4CE0-8856-FED6A97F1BFE}" dt="2025-08-07T16:56:54.521" v="250" actId="1036"/>
          <ac:picMkLst>
            <pc:docMk/>
            <pc:sldMk cId="1179318675" sldId="391"/>
            <ac:picMk id="13" creationId="{0E5CE43A-34C5-4930-A9D3-9F9782F2D585}"/>
          </ac:picMkLst>
        </pc:picChg>
        <pc:picChg chg="mod">
          <ac:chgData name="help desk" userId="076106f8-e622-4bba-bf8d-41b4b1aaf204" providerId="ADAL" clId="{8B14CA52-278E-4CE0-8856-FED6A97F1BFE}" dt="2025-08-07T16:56:40.317" v="214" actId="1076"/>
          <ac:picMkLst>
            <pc:docMk/>
            <pc:sldMk cId="1179318675" sldId="391"/>
            <ac:picMk id="25" creationId="{002EBB6F-F538-4F44-9C11-F884E49C5274}"/>
          </ac:picMkLst>
        </pc:picChg>
        <pc:cxnChg chg="mod">
          <ac:chgData name="help desk" userId="076106f8-e622-4bba-bf8d-41b4b1aaf204" providerId="ADAL" clId="{8B14CA52-278E-4CE0-8856-FED6A97F1BFE}" dt="2025-08-07T16:57:12.063" v="252" actId="14100"/>
          <ac:cxnSpMkLst>
            <pc:docMk/>
            <pc:sldMk cId="1179318675" sldId="391"/>
            <ac:cxnSpMk id="16" creationId="{9F58AEBA-D610-4365-85F4-FF86B98D311F}"/>
          </ac:cxnSpMkLst>
        </pc:cxnChg>
        <pc:cxnChg chg="mod">
          <ac:chgData name="help desk" userId="076106f8-e622-4bba-bf8d-41b4b1aaf204" providerId="ADAL" clId="{8B14CA52-278E-4CE0-8856-FED6A97F1BFE}" dt="2025-08-07T16:56:54.521" v="250" actId="1036"/>
          <ac:cxnSpMkLst>
            <pc:docMk/>
            <pc:sldMk cId="1179318675" sldId="391"/>
            <ac:cxnSpMk id="18" creationId="{7E0F779B-990F-4E57-B768-07ECB9F7A95E}"/>
          </ac:cxnSpMkLst>
        </pc:cxnChg>
        <pc:cxnChg chg="mod">
          <ac:chgData name="help desk" userId="076106f8-e622-4bba-bf8d-41b4b1aaf204" providerId="ADAL" clId="{8B14CA52-278E-4CE0-8856-FED6A97F1BFE}" dt="2025-08-07T16:56:29.031" v="211" actId="14100"/>
          <ac:cxnSpMkLst>
            <pc:docMk/>
            <pc:sldMk cId="1179318675" sldId="391"/>
            <ac:cxnSpMk id="20" creationId="{758505D0-07E6-4C72-8DBA-A04F5627DE5D}"/>
          </ac:cxnSpMkLst>
        </pc:cxnChg>
        <pc:cxnChg chg="mod">
          <ac:chgData name="help desk" userId="076106f8-e622-4bba-bf8d-41b4b1aaf204" providerId="ADAL" clId="{8B14CA52-278E-4CE0-8856-FED6A97F1BFE}" dt="2025-08-07T16:56:35.263" v="213" actId="14100"/>
          <ac:cxnSpMkLst>
            <pc:docMk/>
            <pc:sldMk cId="1179318675" sldId="391"/>
            <ac:cxnSpMk id="26" creationId="{DB6B45B0-AC29-4CFC-9FAB-11DEA20EC180}"/>
          </ac:cxnSpMkLst>
        </pc:cxnChg>
        <pc:cxnChg chg="add mod">
          <ac:chgData name="help desk" userId="076106f8-e622-4bba-bf8d-41b4b1aaf204" providerId="ADAL" clId="{8B14CA52-278E-4CE0-8856-FED6A97F1BFE}" dt="2025-08-07T16:58:27.395" v="288" actId="20577"/>
          <ac:cxnSpMkLst>
            <pc:docMk/>
            <pc:sldMk cId="1179318675" sldId="391"/>
            <ac:cxnSpMk id="31" creationId="{F05C4025-9B34-484B-99F9-D8CAE01E07FC}"/>
          </ac:cxnSpMkLst>
        </pc:cxnChg>
      </pc:sldChg>
      <pc:sldChg chg="modSp mod">
        <pc:chgData name="help desk" userId="076106f8-e622-4bba-bf8d-41b4b1aaf204" providerId="ADAL" clId="{8B14CA52-278E-4CE0-8856-FED6A97F1BFE}" dt="2025-08-07T16:06:55.316" v="0" actId="14100"/>
        <pc:sldMkLst>
          <pc:docMk/>
          <pc:sldMk cId="414202596" sldId="394"/>
        </pc:sldMkLst>
        <pc:spChg chg="mod">
          <ac:chgData name="help desk" userId="076106f8-e622-4bba-bf8d-41b4b1aaf204" providerId="ADAL" clId="{8B14CA52-278E-4CE0-8856-FED6A97F1BFE}" dt="2025-08-07T16:06:55.316" v="0" actId="14100"/>
          <ac:spMkLst>
            <pc:docMk/>
            <pc:sldMk cId="414202596" sldId="394"/>
            <ac:spMk id="54" creationId="{076677B6-70ED-40CC-A4C4-1F140BC39FB4}"/>
          </ac:spMkLst>
        </pc:spChg>
        <pc:cxnChg chg="mod">
          <ac:chgData name="help desk" userId="076106f8-e622-4bba-bf8d-41b4b1aaf204" providerId="ADAL" clId="{8B14CA52-278E-4CE0-8856-FED6A97F1BFE}" dt="2025-08-07T16:06:55.316" v="0" actId="14100"/>
          <ac:cxnSpMkLst>
            <pc:docMk/>
            <pc:sldMk cId="414202596" sldId="394"/>
            <ac:cxnSpMk id="53" creationId="{8F38818E-D6E2-4A1D-8783-4ADBEA0C33F7}"/>
          </ac:cxnSpMkLst>
        </pc:cxnChg>
      </pc:sldChg>
      <pc:sldChg chg="modNotesTx">
        <pc:chgData name="help desk" userId="076106f8-e622-4bba-bf8d-41b4b1aaf204" providerId="ADAL" clId="{8B14CA52-278E-4CE0-8856-FED6A97F1BFE}" dt="2025-08-07T16:23:34.596" v="23" actId="20577"/>
        <pc:sldMkLst>
          <pc:docMk/>
          <pc:sldMk cId="3694831515" sldId="395"/>
        </pc:sldMkLst>
      </pc:sldChg>
      <pc:sldChg chg="modNotesTx">
        <pc:chgData name="help desk" userId="076106f8-e622-4bba-bf8d-41b4b1aaf204" providerId="ADAL" clId="{8B14CA52-278E-4CE0-8856-FED6A97F1BFE}" dt="2025-08-07T16:54:33.091" v="160" actId="20577"/>
        <pc:sldMkLst>
          <pc:docMk/>
          <pc:sldMk cId="686402559" sldId="408"/>
        </pc:sldMkLst>
      </pc:sldChg>
    </pc:docChg>
  </pc:docChgLst>
  <pc:docChgLst>
    <pc:chgData name="help desk" userId="076106f8-e622-4bba-bf8d-41b4b1aaf204" providerId="ADAL" clId="{2C6D8373-E74D-4987-91C7-FB95E8F5B535}"/>
    <pc:docChg chg="undo custSel addSld delSld modSld">
      <pc:chgData name="help desk" userId="076106f8-e622-4bba-bf8d-41b4b1aaf204" providerId="ADAL" clId="{2C6D8373-E74D-4987-91C7-FB95E8F5B535}" dt="2026-04-29T20:08:01.858" v="67"/>
      <pc:docMkLst>
        <pc:docMk/>
      </pc:docMkLst>
      <pc:sldChg chg="addSp delSp modSp add mod">
        <pc:chgData name="help desk" userId="076106f8-e622-4bba-bf8d-41b4b1aaf204" providerId="ADAL" clId="{2C6D8373-E74D-4987-91C7-FB95E8F5B535}" dt="2026-04-29T20:04:54.576" v="55" actId="1036"/>
        <pc:sldMkLst>
          <pc:docMk/>
          <pc:sldMk cId="1576177480" sldId="256"/>
        </pc:sldMkLst>
        <pc:spChg chg="mod">
          <ac:chgData name="help desk" userId="076106f8-e622-4bba-bf8d-41b4b1aaf204" providerId="ADAL" clId="{2C6D8373-E74D-4987-91C7-FB95E8F5B535}" dt="2026-04-29T20:04:25.856" v="41" actId="21"/>
          <ac:spMkLst>
            <pc:docMk/>
            <pc:sldMk cId="1576177480" sldId="256"/>
            <ac:spMk id="2" creationId="{2FC3E90C-15F8-4D2E-8C40-759E6203ED1D}"/>
          </ac:spMkLst>
        </pc:spChg>
        <pc:spChg chg="add mod">
          <ac:chgData name="help desk" userId="076106f8-e622-4bba-bf8d-41b4b1aaf204" providerId="ADAL" clId="{2C6D8373-E74D-4987-91C7-FB95E8F5B535}" dt="2026-04-29T20:04:54.576" v="55" actId="1036"/>
          <ac:spMkLst>
            <pc:docMk/>
            <pc:sldMk cId="1576177480" sldId="256"/>
            <ac:spMk id="3" creationId="{DBA50E9A-BF75-46B7-8F7C-566A73EFD6AC}"/>
          </ac:spMkLst>
        </pc:spChg>
        <pc:picChg chg="add mod">
          <ac:chgData name="help desk" userId="076106f8-e622-4bba-bf8d-41b4b1aaf204" providerId="ADAL" clId="{2C6D8373-E74D-4987-91C7-FB95E8F5B535}" dt="2026-04-28T21:11:38.062" v="39" actId="1076"/>
          <ac:picMkLst>
            <pc:docMk/>
            <pc:sldMk cId="1576177480" sldId="256"/>
            <ac:picMk id="6" creationId="{E22247CE-9BA4-4678-91EA-4943FCE5AF43}"/>
          </ac:picMkLst>
        </pc:picChg>
        <pc:picChg chg="del">
          <ac:chgData name="help desk" userId="076106f8-e622-4bba-bf8d-41b4b1aaf204" providerId="ADAL" clId="{2C6D8373-E74D-4987-91C7-FB95E8F5B535}" dt="2026-04-28T21:11:34.206" v="37" actId="478"/>
          <ac:picMkLst>
            <pc:docMk/>
            <pc:sldMk cId="1576177480" sldId="256"/>
            <ac:picMk id="8" creationId="{24A58290-BBE8-4D32-95E9-0EF0525893A6}"/>
          </ac:picMkLst>
        </pc:picChg>
      </pc:sldChg>
      <pc:sldChg chg="add del">
        <pc:chgData name="help desk" userId="076106f8-e622-4bba-bf8d-41b4b1aaf204" providerId="ADAL" clId="{2C6D8373-E74D-4987-91C7-FB95E8F5B535}" dt="2026-04-28T21:12:03.035" v="40" actId="47"/>
        <pc:sldMkLst>
          <pc:docMk/>
          <pc:sldMk cId="2847858403" sldId="257"/>
        </pc:sldMkLst>
      </pc:sldChg>
      <pc:sldChg chg="modSp mod modAnim">
        <pc:chgData name="help desk" userId="076106f8-e622-4bba-bf8d-41b4b1aaf204" providerId="ADAL" clId="{2C6D8373-E74D-4987-91C7-FB95E8F5B535}" dt="2026-04-29T20:07:33.794" v="65"/>
        <pc:sldMkLst>
          <pc:docMk/>
          <pc:sldMk cId="3443636487" sldId="259"/>
        </pc:sldMkLst>
        <pc:spChg chg="mod">
          <ac:chgData name="help desk" userId="076106f8-e622-4bba-bf8d-41b4b1aaf204" providerId="ADAL" clId="{2C6D8373-E74D-4987-91C7-FB95E8F5B535}" dt="2026-04-29T20:07:25.877" v="63" actId="207"/>
          <ac:spMkLst>
            <pc:docMk/>
            <pc:sldMk cId="3443636487" sldId="259"/>
            <ac:spMk id="6" creationId="{00000000-0000-0000-0000-000000000000}"/>
          </ac:spMkLst>
        </pc:spChg>
      </pc:sldChg>
      <pc:sldChg chg="modAnim">
        <pc:chgData name="help desk" userId="076106f8-e622-4bba-bf8d-41b4b1aaf204" providerId="ADAL" clId="{2C6D8373-E74D-4987-91C7-FB95E8F5B535}" dt="2026-04-29T20:05:57.817" v="56"/>
        <pc:sldMkLst>
          <pc:docMk/>
          <pc:sldMk cId="1905254606" sldId="502"/>
        </pc:sldMkLst>
      </pc:sldChg>
      <pc:sldChg chg="modAnim">
        <pc:chgData name="help desk" userId="076106f8-e622-4bba-bf8d-41b4b1aaf204" providerId="ADAL" clId="{2C6D8373-E74D-4987-91C7-FB95E8F5B535}" dt="2026-04-29T20:08:01.858" v="67"/>
        <pc:sldMkLst>
          <pc:docMk/>
          <pc:sldMk cId="2716035184" sldId="503"/>
        </pc:sldMkLst>
      </pc:sldChg>
    </pc:docChg>
  </pc:docChgLst>
  <pc:docChgLst>
    <pc:chgData name="help" userId="076106f8-e622-4bba-bf8d-41b4b1aaf204" providerId="ADAL" clId="{2C6D8373-E74D-4987-91C7-FB95E8F5B535}"/>
    <pc:docChg chg="addSld delSld modSld sldOrd">
      <pc:chgData name="help" userId="076106f8-e622-4bba-bf8d-41b4b1aaf204" providerId="ADAL" clId="{2C6D8373-E74D-4987-91C7-FB95E8F5B535}" dt="2026-04-29T15:41:32.002" v="8" actId="47"/>
      <pc:docMkLst>
        <pc:docMk/>
      </pc:docMkLst>
      <pc:sldChg chg="del">
        <pc:chgData name="help" userId="076106f8-e622-4bba-bf8d-41b4b1aaf204" providerId="ADAL" clId="{2C6D8373-E74D-4987-91C7-FB95E8F5B535}" dt="2026-04-29T15:39:49.565" v="7" actId="47"/>
        <pc:sldMkLst>
          <pc:docMk/>
          <pc:sldMk cId="3148168845" sldId="261"/>
        </pc:sldMkLst>
      </pc:sldChg>
      <pc:sldChg chg="del">
        <pc:chgData name="help" userId="076106f8-e622-4bba-bf8d-41b4b1aaf204" providerId="ADAL" clId="{2C6D8373-E74D-4987-91C7-FB95E8F5B535}" dt="2026-04-29T15:41:32.002" v="8" actId="47"/>
        <pc:sldMkLst>
          <pc:docMk/>
          <pc:sldMk cId="1120954403" sldId="378"/>
        </pc:sldMkLst>
      </pc:sldChg>
      <pc:sldChg chg="del">
        <pc:chgData name="help" userId="076106f8-e622-4bba-bf8d-41b4b1aaf204" providerId="ADAL" clId="{2C6D8373-E74D-4987-91C7-FB95E8F5B535}" dt="2026-04-29T15:39:17.706" v="4" actId="47"/>
        <pc:sldMkLst>
          <pc:docMk/>
          <pc:sldMk cId="4179381010" sldId="379"/>
        </pc:sldMkLst>
      </pc:sldChg>
      <pc:sldChg chg="add">
        <pc:chgData name="help" userId="076106f8-e622-4bba-bf8d-41b4b1aaf204" providerId="ADAL" clId="{2C6D8373-E74D-4987-91C7-FB95E8F5B535}" dt="2026-04-29T15:38:39.544" v="0"/>
        <pc:sldMkLst>
          <pc:docMk/>
          <pc:sldMk cId="1905254606" sldId="502"/>
        </pc:sldMkLst>
      </pc:sldChg>
      <pc:sldChg chg="add ord">
        <pc:chgData name="help" userId="076106f8-e622-4bba-bf8d-41b4b1aaf204" providerId="ADAL" clId="{2C6D8373-E74D-4987-91C7-FB95E8F5B535}" dt="2026-04-29T15:39:39.660" v="6"/>
        <pc:sldMkLst>
          <pc:docMk/>
          <pc:sldMk cId="2716035184" sldId="503"/>
        </pc:sldMkLst>
      </pc:sldChg>
      <pc:sldChg chg="add del">
        <pc:chgData name="help" userId="076106f8-e622-4bba-bf8d-41b4b1aaf204" providerId="ADAL" clId="{2C6D8373-E74D-4987-91C7-FB95E8F5B535}" dt="2026-04-29T15:38:48.895" v="1" actId="2696"/>
        <pc:sldMkLst>
          <pc:docMk/>
          <pc:sldMk cId="33441867" sldId="504"/>
        </pc:sldMkLst>
      </pc:sldChg>
      <pc:sldChg chg="add">
        <pc:chgData name="help" userId="076106f8-e622-4bba-bf8d-41b4b1aaf204" providerId="ADAL" clId="{2C6D8373-E74D-4987-91C7-FB95E8F5B535}" dt="2026-04-29T15:38:58.547" v="2"/>
        <pc:sldMkLst>
          <pc:docMk/>
          <pc:sldMk cId="3960649616" sldId="504"/>
        </pc:sldMkLst>
      </pc:sldChg>
    </pc:docChg>
  </pc:docChgLst>
  <pc:docChgLst>
    <pc:chgData name="help desk" userId="076106f8-e622-4bba-bf8d-41b4b1aaf204" providerId="ADAL" clId="{FDAAAD20-593F-46AD-ACE9-B210C507C8C2}"/>
    <pc:docChg chg="modSld">
      <pc:chgData name="help desk" userId="076106f8-e622-4bba-bf8d-41b4b1aaf204" providerId="ADAL" clId="{FDAAAD20-593F-46AD-ACE9-B210C507C8C2}" dt="2023-01-24T16:53:28.243" v="5" actId="1037"/>
      <pc:docMkLst>
        <pc:docMk/>
      </pc:docMkLst>
      <pc:sldChg chg="modSp mod">
        <pc:chgData name="help desk" userId="076106f8-e622-4bba-bf8d-41b4b1aaf204" providerId="ADAL" clId="{FDAAAD20-593F-46AD-ACE9-B210C507C8C2}" dt="2023-01-24T16:53:28.243" v="5" actId="1037"/>
        <pc:sldMkLst>
          <pc:docMk/>
          <pc:sldMk cId="3443636487" sldId="259"/>
        </pc:sldMkLst>
        <pc:spChg chg="mod">
          <ac:chgData name="help desk" userId="076106f8-e622-4bba-bf8d-41b4b1aaf204" providerId="ADAL" clId="{FDAAAD20-593F-46AD-ACE9-B210C507C8C2}" dt="2023-01-24T16:53:28.243" v="5" actId="1037"/>
          <ac:spMkLst>
            <pc:docMk/>
            <pc:sldMk cId="3443636487" sldId="259"/>
            <ac:spMk id="27" creationId="{3CC69C9A-FCA6-470E-8115-A29D0F687DB4}"/>
          </ac:spMkLst>
        </pc:spChg>
      </pc:sldChg>
    </pc:docChg>
  </pc:docChgLst>
  <pc:docChgLst>
    <pc:chgData name="help desk" userId="076106f8-e622-4bba-bf8d-41b4b1aaf204" providerId="ADAL" clId="{001A6253-BF26-45A0-9812-9B1BE94C6A2C}"/>
    <pc:docChg chg="undo custSel modSld">
      <pc:chgData name="help desk" userId="076106f8-e622-4bba-bf8d-41b4b1aaf204" providerId="ADAL" clId="{001A6253-BF26-45A0-9812-9B1BE94C6A2C}" dt="2024-01-08T17:07:16.942" v="567" actId="113"/>
      <pc:docMkLst>
        <pc:docMk/>
      </pc:docMkLst>
      <pc:sldChg chg="addSp delSp modSp mod delAnim modAnim">
        <pc:chgData name="help desk" userId="076106f8-e622-4bba-bf8d-41b4b1aaf204" providerId="ADAL" clId="{001A6253-BF26-45A0-9812-9B1BE94C6A2C}" dt="2024-01-08T14:57:30.137" v="369" actId="14100"/>
        <pc:sldMkLst>
          <pc:docMk/>
          <pc:sldMk cId="1356542265" sldId="376"/>
        </pc:sldMkLst>
        <pc:spChg chg="mod">
          <ac:chgData name="help desk" userId="076106f8-e622-4bba-bf8d-41b4b1aaf204" providerId="ADAL" clId="{001A6253-BF26-45A0-9812-9B1BE94C6A2C}" dt="2024-01-08T14:57:30.137" v="369" actId="14100"/>
          <ac:spMkLst>
            <pc:docMk/>
            <pc:sldMk cId="1356542265" sldId="376"/>
            <ac:spMk id="7" creationId="{AC71CDA5-D517-4487-B42C-CB431EC5928D}"/>
          </ac:spMkLst>
        </pc:spChg>
        <pc:spChg chg="mod">
          <ac:chgData name="help desk" userId="076106f8-e622-4bba-bf8d-41b4b1aaf204" providerId="ADAL" clId="{001A6253-BF26-45A0-9812-9B1BE94C6A2C}" dt="2024-01-08T14:32:40.108" v="22" actId="14100"/>
          <ac:spMkLst>
            <pc:docMk/>
            <pc:sldMk cId="1356542265" sldId="376"/>
            <ac:spMk id="29" creationId="{0428A327-064A-48B9-8FDC-AC81A5C8BD15}"/>
          </ac:spMkLst>
        </pc:spChg>
        <pc:spChg chg="mod">
          <ac:chgData name="help desk" userId="076106f8-e622-4bba-bf8d-41b4b1aaf204" providerId="ADAL" clId="{001A6253-BF26-45A0-9812-9B1BE94C6A2C}" dt="2024-01-08T14:53:49.201" v="329" actId="14100"/>
          <ac:spMkLst>
            <pc:docMk/>
            <pc:sldMk cId="1356542265" sldId="376"/>
            <ac:spMk id="32" creationId="{A70F38AC-96BE-4BB6-BC85-00491FF312A4}"/>
          </ac:spMkLst>
        </pc:spChg>
        <pc:spChg chg="del mod">
          <ac:chgData name="help desk" userId="076106f8-e622-4bba-bf8d-41b4b1aaf204" providerId="ADAL" clId="{001A6253-BF26-45A0-9812-9B1BE94C6A2C}" dt="2024-01-08T14:42:52.797" v="154" actId="478"/>
          <ac:spMkLst>
            <pc:docMk/>
            <pc:sldMk cId="1356542265" sldId="376"/>
            <ac:spMk id="33" creationId="{D94FC6FE-CBAA-46DA-B63F-35859B1CAE2C}"/>
          </ac:spMkLst>
        </pc:spChg>
        <pc:spChg chg="del mod">
          <ac:chgData name="help desk" userId="076106f8-e622-4bba-bf8d-41b4b1aaf204" providerId="ADAL" clId="{001A6253-BF26-45A0-9812-9B1BE94C6A2C}" dt="2024-01-08T14:47:34.262" v="303" actId="478"/>
          <ac:spMkLst>
            <pc:docMk/>
            <pc:sldMk cId="1356542265" sldId="376"/>
            <ac:spMk id="34" creationId="{D0E37965-E3FE-4B73-91AA-0BC96BA51797}"/>
          </ac:spMkLst>
        </pc:spChg>
        <pc:spChg chg="add del mod topLvl">
          <ac:chgData name="help desk" userId="076106f8-e622-4bba-bf8d-41b4b1aaf204" providerId="ADAL" clId="{001A6253-BF26-45A0-9812-9B1BE94C6A2C}" dt="2024-01-08T14:53:46.261" v="328" actId="14100"/>
          <ac:spMkLst>
            <pc:docMk/>
            <pc:sldMk cId="1356542265" sldId="376"/>
            <ac:spMk id="36" creationId="{823CADDD-4F1D-417D-BC59-ECFD906E09FD}"/>
          </ac:spMkLst>
        </pc:spChg>
        <pc:spChg chg="del">
          <ac:chgData name="help desk" userId="076106f8-e622-4bba-bf8d-41b4b1aaf204" providerId="ADAL" clId="{001A6253-BF26-45A0-9812-9B1BE94C6A2C}" dt="2024-01-08T14:47:25.697" v="301" actId="478"/>
          <ac:spMkLst>
            <pc:docMk/>
            <pc:sldMk cId="1356542265" sldId="376"/>
            <ac:spMk id="39" creationId="{15C0D22F-5EE9-4E6E-914C-861452EE8679}"/>
          </ac:spMkLst>
        </pc:spChg>
        <pc:spChg chg="mod">
          <ac:chgData name="help desk" userId="076106f8-e622-4bba-bf8d-41b4b1aaf204" providerId="ADAL" clId="{001A6253-BF26-45A0-9812-9B1BE94C6A2C}" dt="2024-01-08T14:50:23.508" v="325" actId="14100"/>
          <ac:spMkLst>
            <pc:docMk/>
            <pc:sldMk cId="1356542265" sldId="376"/>
            <ac:spMk id="43" creationId="{AADD8577-BB92-4EA8-84E0-15DB014ECFD3}"/>
          </ac:spMkLst>
        </pc:spChg>
        <pc:spChg chg="add del mod topLvl">
          <ac:chgData name="help desk" userId="076106f8-e622-4bba-bf8d-41b4b1aaf204" providerId="ADAL" clId="{001A6253-BF26-45A0-9812-9B1BE94C6A2C}" dt="2024-01-08T14:49:43.175" v="321" actId="478"/>
          <ac:spMkLst>
            <pc:docMk/>
            <pc:sldMk cId="1356542265" sldId="376"/>
            <ac:spMk id="47" creationId="{22C223D9-9FD6-4769-84CD-09B0B39997E6}"/>
          </ac:spMkLst>
        </pc:spChg>
        <pc:spChg chg="del">
          <ac:chgData name="help desk" userId="076106f8-e622-4bba-bf8d-41b4b1aaf204" providerId="ADAL" clId="{001A6253-BF26-45A0-9812-9B1BE94C6A2C}" dt="2024-01-08T14:48:58.494" v="314" actId="478"/>
          <ac:spMkLst>
            <pc:docMk/>
            <pc:sldMk cId="1356542265" sldId="376"/>
            <ac:spMk id="48" creationId="{2897A44B-7074-490E-8430-452D8F8FDB24}"/>
          </ac:spMkLst>
        </pc:spChg>
        <pc:spChg chg="mod">
          <ac:chgData name="help desk" userId="076106f8-e622-4bba-bf8d-41b4b1aaf204" providerId="ADAL" clId="{001A6253-BF26-45A0-9812-9B1BE94C6A2C}" dt="2024-01-08T14:27:36.046" v="13" actId="14100"/>
          <ac:spMkLst>
            <pc:docMk/>
            <pc:sldMk cId="1356542265" sldId="376"/>
            <ac:spMk id="56" creationId="{E0218914-D171-419A-AC4D-AFA865505B70}"/>
          </ac:spMkLst>
        </pc:spChg>
        <pc:grpChg chg="add del mod">
          <ac:chgData name="help desk" userId="076106f8-e622-4bba-bf8d-41b4b1aaf204" providerId="ADAL" clId="{001A6253-BF26-45A0-9812-9B1BE94C6A2C}" dt="2024-01-08T14:49:32.727" v="318" actId="165"/>
          <ac:grpSpMkLst>
            <pc:docMk/>
            <pc:sldMk cId="1356542265" sldId="376"/>
            <ac:grpSpMk id="49" creationId="{BB2510C4-B4ED-48A8-8F71-7DEF53DBE8CA}"/>
          </ac:grpSpMkLst>
        </pc:grpChg>
        <pc:grpChg chg="mod">
          <ac:chgData name="help desk" userId="076106f8-e622-4bba-bf8d-41b4b1aaf204" providerId="ADAL" clId="{001A6253-BF26-45A0-9812-9B1BE94C6A2C}" dt="2024-01-08T14:50:17.436" v="324" actId="14100"/>
          <ac:grpSpMkLst>
            <pc:docMk/>
            <pc:sldMk cId="1356542265" sldId="376"/>
            <ac:grpSpMk id="50" creationId="{D5A02167-BDCC-448C-BB37-A95C6AF0B0C5}"/>
          </ac:grpSpMkLst>
        </pc:grpChg>
        <pc:grpChg chg="mod">
          <ac:chgData name="help desk" userId="076106f8-e622-4bba-bf8d-41b4b1aaf204" providerId="ADAL" clId="{001A6253-BF26-45A0-9812-9B1BE94C6A2C}" dt="2024-01-08T14:27:25.706" v="11" actId="1076"/>
          <ac:grpSpMkLst>
            <pc:docMk/>
            <pc:sldMk cId="1356542265" sldId="376"/>
            <ac:grpSpMk id="57" creationId="{B5CA6528-4B57-4CBD-AD3F-7DE2F41B1B4D}"/>
          </ac:grpSpMkLst>
        </pc:grpChg>
        <pc:picChg chg="add mod ord">
          <ac:chgData name="help desk" userId="076106f8-e622-4bba-bf8d-41b4b1aaf204" providerId="ADAL" clId="{001A6253-BF26-45A0-9812-9B1BE94C6A2C}" dt="2024-01-08T14:27:54.396" v="16" actId="692"/>
          <ac:picMkLst>
            <pc:docMk/>
            <pc:sldMk cId="1356542265" sldId="376"/>
            <ac:picMk id="9" creationId="{3D8D53AF-C6B5-49D1-8474-2AD035151CC4}"/>
          </ac:picMkLst>
        </pc:picChg>
        <pc:picChg chg="del">
          <ac:chgData name="help desk" userId="076106f8-e622-4bba-bf8d-41b4b1aaf204" providerId="ADAL" clId="{001A6253-BF26-45A0-9812-9B1BE94C6A2C}" dt="2024-01-08T14:23:18.028" v="0" actId="478"/>
          <ac:picMkLst>
            <pc:docMk/>
            <pc:sldMk cId="1356542265" sldId="376"/>
            <ac:picMk id="26" creationId="{A78FDC46-60F9-4723-B7E0-CFF511A1EFF5}"/>
          </ac:picMkLst>
        </pc:picChg>
        <pc:cxnChg chg="mod">
          <ac:chgData name="help desk" userId="076106f8-e622-4bba-bf8d-41b4b1aaf204" providerId="ADAL" clId="{001A6253-BF26-45A0-9812-9B1BE94C6A2C}" dt="2024-01-08T14:55:22.214" v="339" actId="14100"/>
          <ac:cxnSpMkLst>
            <pc:docMk/>
            <pc:sldMk cId="1356542265" sldId="376"/>
            <ac:cxnSpMk id="13" creationId="{00F7F714-4A0B-4ECC-AEAB-CFDCF0672EFB}"/>
          </ac:cxnSpMkLst>
        </pc:cxnChg>
        <pc:cxnChg chg="add mod">
          <ac:chgData name="help desk" userId="076106f8-e622-4bba-bf8d-41b4b1aaf204" providerId="ADAL" clId="{001A6253-BF26-45A0-9812-9B1BE94C6A2C}" dt="2024-01-08T14:45:36.409" v="263" actId="692"/>
          <ac:cxnSpMkLst>
            <pc:docMk/>
            <pc:sldMk cId="1356542265" sldId="376"/>
            <ac:cxnSpMk id="15" creationId="{90A9C201-E5FC-482B-A7CA-89F7F2A4FDB6}"/>
          </ac:cxnSpMkLst>
        </pc:cxnChg>
        <pc:cxnChg chg="del mod">
          <ac:chgData name="help desk" userId="076106f8-e622-4bba-bf8d-41b4b1aaf204" providerId="ADAL" clId="{001A6253-BF26-45A0-9812-9B1BE94C6A2C}" dt="2024-01-08T14:32:46.334" v="23" actId="478"/>
          <ac:cxnSpMkLst>
            <pc:docMk/>
            <pc:sldMk cId="1356542265" sldId="376"/>
            <ac:cxnSpMk id="31" creationId="{D7AAED75-D2C9-436E-B6EC-F6E1D72F3C5A}"/>
          </ac:cxnSpMkLst>
        </pc:cxnChg>
        <pc:cxnChg chg="del mod">
          <ac:chgData name="help desk" userId="076106f8-e622-4bba-bf8d-41b4b1aaf204" providerId="ADAL" clId="{001A6253-BF26-45A0-9812-9B1BE94C6A2C}" dt="2024-01-08T14:47:27.272" v="302" actId="478"/>
          <ac:cxnSpMkLst>
            <pc:docMk/>
            <pc:sldMk cId="1356542265" sldId="376"/>
            <ac:cxnSpMk id="38" creationId="{53996D92-068D-4085-931B-07BC0FE0EAEE}"/>
          </ac:cxnSpMkLst>
        </pc:cxnChg>
        <pc:cxnChg chg="add del mod">
          <ac:chgData name="help desk" userId="076106f8-e622-4bba-bf8d-41b4b1aaf204" providerId="ADAL" clId="{001A6253-BF26-45A0-9812-9B1BE94C6A2C}" dt="2024-01-08T14:45:03.712" v="257"/>
          <ac:cxnSpMkLst>
            <pc:docMk/>
            <pc:sldMk cId="1356542265" sldId="376"/>
            <ac:cxnSpMk id="41" creationId="{0F9C767B-A296-430B-9176-1DC017CD7DD5}"/>
          </ac:cxnSpMkLst>
        </pc:cxnChg>
        <pc:cxnChg chg="mod">
          <ac:chgData name="help desk" userId="076106f8-e622-4bba-bf8d-41b4b1aaf204" providerId="ADAL" clId="{001A6253-BF26-45A0-9812-9B1BE94C6A2C}" dt="2024-01-08T14:53:46.261" v="328" actId="14100"/>
          <ac:cxnSpMkLst>
            <pc:docMk/>
            <pc:sldMk cId="1356542265" sldId="376"/>
            <ac:cxnSpMk id="42" creationId="{39E99CD9-2EF9-4776-B1D9-0E1C87FB8C8C}"/>
          </ac:cxnSpMkLst>
        </pc:cxnChg>
      </pc:sldChg>
      <pc:sldChg chg="addSp delSp modSp mod addAnim delAnim modAnim">
        <pc:chgData name="help desk" userId="076106f8-e622-4bba-bf8d-41b4b1aaf204" providerId="ADAL" clId="{001A6253-BF26-45A0-9812-9B1BE94C6A2C}" dt="2024-01-08T17:07:16.942" v="567" actId="113"/>
        <pc:sldMkLst>
          <pc:docMk/>
          <pc:sldMk cId="3653194089" sldId="386"/>
        </pc:sldMkLst>
        <pc:spChg chg="del">
          <ac:chgData name="help desk" userId="076106f8-e622-4bba-bf8d-41b4b1aaf204" providerId="ADAL" clId="{001A6253-BF26-45A0-9812-9B1BE94C6A2C}" dt="2024-01-08T16:59:35.101" v="468" actId="478"/>
          <ac:spMkLst>
            <pc:docMk/>
            <pc:sldMk cId="3653194089" sldId="386"/>
            <ac:spMk id="2" creationId="{BB398453-C6EE-47AC-9A99-3A2443B9868D}"/>
          </ac:spMkLst>
        </pc:spChg>
        <pc:spChg chg="add mod">
          <ac:chgData name="help desk" userId="076106f8-e622-4bba-bf8d-41b4b1aaf204" providerId="ADAL" clId="{001A6253-BF26-45A0-9812-9B1BE94C6A2C}" dt="2024-01-08T16:04:05.342" v="415" actId="164"/>
          <ac:spMkLst>
            <pc:docMk/>
            <pc:sldMk cId="3653194089" sldId="386"/>
            <ac:spMk id="16" creationId="{2EFAA766-A4D5-41D9-B649-FE2086992514}"/>
          </ac:spMkLst>
        </pc:spChg>
        <pc:spChg chg="add del">
          <ac:chgData name="help desk" userId="076106f8-e622-4bba-bf8d-41b4b1aaf204" providerId="ADAL" clId="{001A6253-BF26-45A0-9812-9B1BE94C6A2C}" dt="2024-01-08T16:18:53.129" v="417" actId="478"/>
          <ac:spMkLst>
            <pc:docMk/>
            <pc:sldMk cId="3653194089" sldId="386"/>
            <ac:spMk id="24" creationId="{4D46CCA4-DDE2-453F-9C59-D683526E5922}"/>
          </ac:spMkLst>
        </pc:spChg>
        <pc:spChg chg="add del mod">
          <ac:chgData name="help desk" userId="076106f8-e622-4bba-bf8d-41b4b1aaf204" providerId="ADAL" clId="{001A6253-BF26-45A0-9812-9B1BE94C6A2C}" dt="2024-01-08T16:53:48.978" v="423" actId="14100"/>
          <ac:spMkLst>
            <pc:docMk/>
            <pc:sldMk cId="3653194089" sldId="386"/>
            <ac:spMk id="29" creationId="{0428A327-064A-48B9-8FDC-AC81A5C8BD15}"/>
          </ac:spMkLst>
        </pc:spChg>
        <pc:spChg chg="add del mod">
          <ac:chgData name="help desk" userId="076106f8-e622-4bba-bf8d-41b4b1aaf204" providerId="ADAL" clId="{001A6253-BF26-45A0-9812-9B1BE94C6A2C}" dt="2024-01-08T17:07:16.942" v="567" actId="113"/>
          <ac:spMkLst>
            <pc:docMk/>
            <pc:sldMk cId="3653194089" sldId="386"/>
            <ac:spMk id="32" creationId="{A70F38AC-96BE-4BB6-BC85-00491FF312A4}"/>
          </ac:spMkLst>
        </pc:spChg>
        <pc:spChg chg="add mod">
          <ac:chgData name="help desk" userId="076106f8-e622-4bba-bf8d-41b4b1aaf204" providerId="ADAL" clId="{001A6253-BF26-45A0-9812-9B1BE94C6A2C}" dt="2024-01-08T17:01:17.577" v="485" actId="14100"/>
          <ac:spMkLst>
            <pc:docMk/>
            <pc:sldMk cId="3653194089" sldId="386"/>
            <ac:spMk id="34" creationId="{C9ED7FDC-5284-4F2E-99B2-518AFDC7E122}"/>
          </ac:spMkLst>
        </pc:spChg>
        <pc:spChg chg="add del mod">
          <ac:chgData name="help desk" userId="076106f8-e622-4bba-bf8d-41b4b1aaf204" providerId="ADAL" clId="{001A6253-BF26-45A0-9812-9B1BE94C6A2C}" dt="2024-01-08T17:03:26.185" v="533" actId="6549"/>
          <ac:spMkLst>
            <pc:docMk/>
            <pc:sldMk cId="3653194089" sldId="386"/>
            <ac:spMk id="36" creationId="{823CADDD-4F1D-417D-BC59-ECFD906E09FD}"/>
          </ac:spMkLst>
        </pc:spChg>
        <pc:spChg chg="del mod">
          <ac:chgData name="help desk" userId="076106f8-e622-4bba-bf8d-41b4b1aaf204" providerId="ADAL" clId="{001A6253-BF26-45A0-9812-9B1BE94C6A2C}" dt="2024-01-08T17:00:51.952" v="479" actId="478"/>
          <ac:spMkLst>
            <pc:docMk/>
            <pc:sldMk cId="3653194089" sldId="386"/>
            <ac:spMk id="39" creationId="{15C0D22F-5EE9-4E6E-914C-861452EE8679}"/>
          </ac:spMkLst>
        </pc:spChg>
        <pc:spChg chg="add del mod">
          <ac:chgData name="help desk" userId="076106f8-e622-4bba-bf8d-41b4b1aaf204" providerId="ADAL" clId="{001A6253-BF26-45A0-9812-9B1BE94C6A2C}" dt="2024-01-08T16:59:27.262" v="467" actId="14100"/>
          <ac:spMkLst>
            <pc:docMk/>
            <pc:sldMk cId="3653194089" sldId="386"/>
            <ac:spMk id="40" creationId="{747116BB-6751-476E-ABD1-CBD5E9DF44AF}"/>
          </ac:spMkLst>
        </pc:spChg>
        <pc:spChg chg="add mod">
          <ac:chgData name="help desk" userId="076106f8-e622-4bba-bf8d-41b4b1aaf204" providerId="ADAL" clId="{001A6253-BF26-45A0-9812-9B1BE94C6A2C}" dt="2024-01-08T17:02:21.895" v="520" actId="1076"/>
          <ac:spMkLst>
            <pc:docMk/>
            <pc:sldMk cId="3653194089" sldId="386"/>
            <ac:spMk id="45" creationId="{0EC2B453-358E-440C-BAA1-38BDB1A642F1}"/>
          </ac:spMkLst>
        </pc:spChg>
        <pc:spChg chg="del mod topLvl">
          <ac:chgData name="help desk" userId="076106f8-e622-4bba-bf8d-41b4b1aaf204" providerId="ADAL" clId="{001A6253-BF26-45A0-9812-9B1BE94C6A2C}" dt="2024-01-08T16:02:24.601" v="397" actId="478"/>
          <ac:spMkLst>
            <pc:docMk/>
            <pc:sldMk cId="3653194089" sldId="386"/>
            <ac:spMk id="56" creationId="{E0218914-D171-419A-AC4D-AFA865505B70}"/>
          </ac:spMkLst>
        </pc:spChg>
        <pc:grpChg chg="add del mod">
          <ac:chgData name="help desk" userId="076106f8-e622-4bba-bf8d-41b4b1aaf204" providerId="ADAL" clId="{001A6253-BF26-45A0-9812-9B1BE94C6A2C}" dt="2024-01-08T16:18:53.129" v="417" actId="478"/>
          <ac:grpSpMkLst>
            <pc:docMk/>
            <pc:sldMk cId="3653194089" sldId="386"/>
            <ac:grpSpMk id="17" creationId="{4CA118CD-5803-4767-B11F-4F1813154C99}"/>
          </ac:grpSpMkLst>
        </pc:grpChg>
        <pc:grpChg chg="add del mod">
          <ac:chgData name="help desk" userId="076106f8-e622-4bba-bf8d-41b4b1aaf204" providerId="ADAL" clId="{001A6253-BF26-45A0-9812-9B1BE94C6A2C}" dt="2024-01-08T16:02:18.464" v="395" actId="478"/>
          <ac:grpSpMkLst>
            <pc:docMk/>
            <pc:sldMk cId="3653194089" sldId="386"/>
            <ac:grpSpMk id="57" creationId="{B5CA6528-4B57-4CBD-AD3F-7DE2F41B1B4D}"/>
          </ac:grpSpMkLst>
        </pc:grpChg>
        <pc:picChg chg="add del mod ord">
          <ac:chgData name="help desk" userId="076106f8-e622-4bba-bf8d-41b4b1aaf204" providerId="ADAL" clId="{001A6253-BF26-45A0-9812-9B1BE94C6A2C}" dt="2024-01-08T16:53:39.579" v="421" actId="1076"/>
          <ac:picMkLst>
            <pc:docMk/>
            <pc:sldMk cId="3653194089" sldId="386"/>
            <ac:picMk id="9" creationId="{3D8532B0-F4BF-4AF7-ADEB-59DA35D67ABC}"/>
          </ac:picMkLst>
        </pc:picChg>
        <pc:picChg chg="add del mod">
          <ac:chgData name="help desk" userId="076106f8-e622-4bba-bf8d-41b4b1aaf204" providerId="ADAL" clId="{001A6253-BF26-45A0-9812-9B1BE94C6A2C}" dt="2024-01-08T16:18:53.129" v="417" actId="478"/>
          <ac:picMkLst>
            <pc:docMk/>
            <pc:sldMk cId="3653194089" sldId="386"/>
            <ac:picMk id="15" creationId="{90C93A49-4567-4DED-A2B9-088B34617539}"/>
          </ac:picMkLst>
        </pc:picChg>
        <pc:picChg chg="del">
          <ac:chgData name="help desk" userId="076106f8-e622-4bba-bf8d-41b4b1aaf204" providerId="ADAL" clId="{001A6253-BF26-45A0-9812-9B1BE94C6A2C}" dt="2024-01-08T15:59:53.686" v="373" actId="478"/>
          <ac:picMkLst>
            <pc:docMk/>
            <pc:sldMk cId="3653194089" sldId="386"/>
            <ac:picMk id="19" creationId="{CD777438-61FA-48A7-B7A9-D29123436968}"/>
          </ac:picMkLst>
        </pc:picChg>
        <pc:cxnChg chg="add mod">
          <ac:chgData name="help desk" userId="076106f8-e622-4bba-bf8d-41b4b1aaf204" providerId="ADAL" clId="{001A6253-BF26-45A0-9812-9B1BE94C6A2C}" dt="2024-01-08T16:18:53.129" v="417" actId="478"/>
          <ac:cxnSpMkLst>
            <pc:docMk/>
            <pc:sldMk cId="3653194089" sldId="386"/>
            <ac:cxnSpMk id="14" creationId="{229E4B65-36A6-4E88-BD75-937E9BE94824}"/>
          </ac:cxnSpMkLst>
        </pc:cxnChg>
        <pc:cxnChg chg="del mod topLvl">
          <ac:chgData name="help desk" userId="076106f8-e622-4bba-bf8d-41b4b1aaf204" providerId="ADAL" clId="{001A6253-BF26-45A0-9812-9B1BE94C6A2C}" dt="2024-01-08T16:02:18.464" v="395" actId="478"/>
          <ac:cxnSpMkLst>
            <pc:docMk/>
            <pc:sldMk cId="3653194089" sldId="386"/>
            <ac:cxnSpMk id="28" creationId="{B802A7D3-E723-4666-BBC8-C7C63F0BDCA1}"/>
          </ac:cxnSpMkLst>
        </pc:cxnChg>
        <pc:cxnChg chg="add del mod">
          <ac:chgData name="help desk" userId="076106f8-e622-4bba-bf8d-41b4b1aaf204" providerId="ADAL" clId="{001A6253-BF26-45A0-9812-9B1BE94C6A2C}" dt="2024-01-08T16:58:20.260" v="457" actId="14100"/>
          <ac:cxnSpMkLst>
            <pc:docMk/>
            <pc:sldMk cId="3653194089" sldId="386"/>
            <ac:cxnSpMk id="31" creationId="{D7AAED75-D2C9-436E-B6EC-F6E1D72F3C5A}"/>
          </ac:cxnSpMkLst>
        </pc:cxnChg>
        <pc:cxnChg chg="add mod">
          <ac:chgData name="help desk" userId="076106f8-e622-4bba-bf8d-41b4b1aaf204" providerId="ADAL" clId="{001A6253-BF26-45A0-9812-9B1BE94C6A2C}" dt="2024-01-08T17:02:42.423" v="526" actId="692"/>
          <ac:cxnSpMkLst>
            <pc:docMk/>
            <pc:sldMk cId="3653194089" sldId="386"/>
            <ac:cxnSpMk id="37" creationId="{1802A7CB-4016-4488-89EE-6F644879D01C}"/>
          </ac:cxnSpMkLst>
        </pc:cxnChg>
        <pc:cxnChg chg="add del mod">
          <ac:chgData name="help desk" userId="076106f8-e622-4bba-bf8d-41b4b1aaf204" providerId="ADAL" clId="{001A6253-BF26-45A0-9812-9B1BE94C6A2C}" dt="2024-01-08T17:00:38.479" v="477" actId="14100"/>
          <ac:cxnSpMkLst>
            <pc:docMk/>
            <pc:sldMk cId="3653194089" sldId="386"/>
            <ac:cxnSpMk id="42" creationId="{39E99CD9-2EF9-4776-B1D9-0E1C87FB8C8C}"/>
          </ac:cxnSpMkLst>
        </pc:cxnChg>
        <pc:cxnChg chg="add del mod">
          <ac:chgData name="help desk" userId="076106f8-e622-4bba-bf8d-41b4b1aaf204" providerId="ADAL" clId="{001A6253-BF26-45A0-9812-9B1BE94C6A2C}" dt="2024-01-08T17:00:48.172" v="478" actId="478"/>
          <ac:cxnSpMkLst>
            <pc:docMk/>
            <pc:sldMk cId="3653194089" sldId="386"/>
            <ac:cxnSpMk id="61" creationId="{042A287D-F591-42A8-8267-25B8208537FE}"/>
          </ac:cxnSpMkLst>
        </pc:cxnChg>
      </pc:sldChg>
    </pc:docChg>
  </pc:docChgLst>
  <pc:docChgLst>
    <pc:chgData name="help desk" userId="076106f8-e622-4bba-bf8d-41b4b1aaf204" providerId="ADAL" clId="{5593E503-A4CE-463C-A4BB-155DAB2CDAE7}"/>
    <pc:docChg chg="undo custSel modSld">
      <pc:chgData name="help desk" userId="076106f8-e622-4bba-bf8d-41b4b1aaf204" providerId="ADAL" clId="{5593E503-A4CE-463C-A4BB-155DAB2CDAE7}" dt="2025-01-27T14:11:10.999" v="96" actId="1076"/>
      <pc:docMkLst>
        <pc:docMk/>
      </pc:docMkLst>
      <pc:sldChg chg="addSp delSp modSp mod">
        <pc:chgData name="help desk" userId="076106f8-e622-4bba-bf8d-41b4b1aaf204" providerId="ADAL" clId="{5593E503-A4CE-463C-A4BB-155DAB2CDAE7}" dt="2025-01-27T14:11:10.999" v="96" actId="1076"/>
        <pc:sldMkLst>
          <pc:docMk/>
          <pc:sldMk cId="2847858403" sldId="257"/>
        </pc:sldMkLst>
        <pc:spChg chg="add del mod">
          <ac:chgData name="help desk" userId="076106f8-e622-4bba-bf8d-41b4b1aaf204" providerId="ADAL" clId="{5593E503-A4CE-463C-A4BB-155DAB2CDAE7}" dt="2025-01-27T14:09:44.823" v="21"/>
          <ac:spMkLst>
            <pc:docMk/>
            <pc:sldMk cId="2847858403" sldId="257"/>
            <ac:spMk id="9" creationId="{B189C593-03F1-4835-BB84-3BCBC1468937}"/>
          </ac:spMkLst>
        </pc:spChg>
        <pc:spChg chg="add mod">
          <ac:chgData name="help desk" userId="076106f8-e622-4bba-bf8d-41b4b1aaf204" providerId="ADAL" clId="{5593E503-A4CE-463C-A4BB-155DAB2CDAE7}" dt="2025-01-27T14:11:10.999" v="96" actId="1076"/>
          <ac:spMkLst>
            <pc:docMk/>
            <pc:sldMk cId="2847858403" sldId="257"/>
            <ac:spMk id="10" creationId="{C163184A-F6F2-4AEE-8753-4F09B02DEACA}"/>
          </ac:spMkLst>
        </pc:spChg>
        <pc:grpChg chg="add del">
          <ac:chgData name="help desk" userId="076106f8-e622-4bba-bf8d-41b4b1aaf204" providerId="ADAL" clId="{5593E503-A4CE-463C-A4BB-155DAB2CDAE7}" dt="2025-01-27T14:10:45.247" v="60" actId="478"/>
          <ac:grpSpMkLst>
            <pc:docMk/>
            <pc:sldMk cId="2847858403" sldId="257"/>
            <ac:grpSpMk id="7" creationId="{C0BBC633-F3BB-44B5-9421-F300857D495A}"/>
          </ac:grpSpMkLst>
        </pc:grpChg>
      </pc:sldChg>
      <pc:sldChg chg="addSp delSp modSp mod addAnim delAnim">
        <pc:chgData name="help desk" userId="076106f8-e622-4bba-bf8d-41b4b1aaf204" providerId="ADAL" clId="{5593E503-A4CE-463C-A4BB-155DAB2CDAE7}" dt="2025-01-14T14:25:54.792" v="17" actId="20577"/>
        <pc:sldMkLst>
          <pc:docMk/>
          <pc:sldMk cId="1120954403" sldId="378"/>
        </pc:sldMkLst>
        <pc:spChg chg="add del mod">
          <ac:chgData name="help desk" userId="076106f8-e622-4bba-bf8d-41b4b1aaf204" providerId="ADAL" clId="{5593E503-A4CE-463C-A4BB-155DAB2CDAE7}" dt="2025-01-14T14:25:54.792" v="17" actId="20577"/>
          <ac:spMkLst>
            <pc:docMk/>
            <pc:sldMk cId="1120954403" sldId="378"/>
            <ac:spMk id="4" creationId="{AD148FFB-0773-4F1D-987F-DFDD48FB2726}"/>
          </ac:spMkLst>
        </pc:spChg>
      </pc:sldChg>
      <pc:sldChg chg="modSp">
        <pc:chgData name="help desk" userId="076106f8-e622-4bba-bf8d-41b4b1aaf204" providerId="ADAL" clId="{5593E503-A4CE-463C-A4BB-155DAB2CDAE7}" dt="2025-01-14T21:29:29.109" v="18"/>
        <pc:sldMkLst>
          <pc:docMk/>
          <pc:sldMk cId="4179381010" sldId="379"/>
        </pc:sldMkLst>
        <pc:spChg chg="mod">
          <ac:chgData name="help desk" userId="076106f8-e622-4bba-bf8d-41b4b1aaf204" providerId="ADAL" clId="{5593E503-A4CE-463C-A4BB-155DAB2CDAE7}" dt="2025-01-14T21:29:29.109" v="18"/>
          <ac:spMkLst>
            <pc:docMk/>
            <pc:sldMk cId="4179381010" sldId="379"/>
            <ac:spMk id="4" creationId="{AD148FFB-0773-4F1D-987F-DFDD48FB272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0563F-02DC-4124-A5F1-A9C636BD1AFF}" type="datetimeFigureOut">
              <a:rPr lang="en-CA" smtClean="0"/>
              <a:t>2026-08-07</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8BEBD6-E9C6-4D02-8BBB-C6BBFADC817C}" type="slidenum">
              <a:rPr lang="en-CA" smtClean="0"/>
              <a:t>‹#›</a:t>
            </a:fld>
            <a:endParaRPr lang="en-CA"/>
          </a:p>
        </p:txBody>
      </p:sp>
    </p:spTree>
    <p:extLst>
      <p:ext uri="{BB962C8B-B14F-4D97-AF65-F5344CB8AC3E}">
        <p14:creationId xmlns:p14="http://schemas.microsoft.com/office/powerpoint/2010/main" val="1921701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Question 1: </a:t>
            </a:r>
            <a:r>
              <a:rPr lang="en-CA" sz="1800" dirty="0">
                <a:effectLst/>
                <a:latin typeface="Calibri" panose="020F0502020204030204" pitchFamily="34" charset="0"/>
                <a:ea typeface="Calibri" panose="020F0502020204030204" pitchFamily="34" charset="0"/>
                <a:cs typeface="Times New Roman" panose="02020603050405020304" pitchFamily="18" charset="0"/>
              </a:rPr>
              <a:t>Where do you go to start a blank PDF?</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Answer 1:  d.  </a:t>
            </a:r>
            <a:r>
              <a:rPr lang="en-CA" sz="1800" dirty="0">
                <a:effectLst/>
                <a:latin typeface="Calibri" panose="020F0502020204030204" pitchFamily="34" charset="0"/>
                <a:ea typeface="Calibri" panose="020F0502020204030204" pitchFamily="34" charset="0"/>
                <a:cs typeface="Times New Roman" panose="02020603050405020304" pitchFamily="18" charset="0"/>
              </a:rPr>
              <a:t>Tools / Create PDF / Blank Page</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13</a:t>
            </a:fld>
            <a:endParaRPr lang="en-CA"/>
          </a:p>
        </p:txBody>
      </p:sp>
    </p:spTree>
    <p:extLst>
      <p:ext uri="{BB962C8B-B14F-4D97-AF65-F5344CB8AC3E}">
        <p14:creationId xmlns:p14="http://schemas.microsoft.com/office/powerpoint/2010/main" val="3525055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mj-lt"/>
              <a:buNone/>
            </a:pPr>
            <a:r>
              <a:rPr lang="en-CA" sz="1100" dirty="0">
                <a:effectLst/>
                <a:latin typeface="Calibri" panose="020F0502020204030204" pitchFamily="34" charset="0"/>
                <a:ea typeface="Calibri" panose="020F0502020204030204" pitchFamily="34" charset="0"/>
                <a:cs typeface="Times New Roman" panose="02020603050405020304" pitchFamily="18" charset="0"/>
              </a:rPr>
              <a:t>Question 2: What is a PDF Portfolio? (Select three) (Slide 14)</a:t>
            </a:r>
          </a:p>
          <a:p>
            <a:pPr marL="0" lvl="0" indent="0">
              <a:lnSpc>
                <a:spcPct val="107000"/>
              </a:lnSpc>
              <a:buFont typeface="+mj-lt"/>
              <a:buNone/>
            </a:pPr>
            <a:r>
              <a:rPr lang="en-CA" sz="1100" dirty="0">
                <a:effectLst/>
                <a:latin typeface="Calibri" panose="020F0502020204030204" pitchFamily="34" charset="0"/>
                <a:ea typeface="Calibri" panose="020F0502020204030204" pitchFamily="34" charset="0"/>
                <a:cs typeface="Times New Roman" panose="02020603050405020304" pitchFamily="18" charset="0"/>
              </a:rPr>
              <a:t>Answer 2: </a:t>
            </a:r>
          </a:p>
          <a:p>
            <a:pPr marL="0" lvl="0" indent="0">
              <a:lnSpc>
                <a:spcPct val="107000"/>
              </a:lnSpc>
              <a:buFont typeface="+mj-lt"/>
              <a:buNone/>
            </a:pPr>
            <a:r>
              <a:rPr lang="en-CA" sz="1100" dirty="0">
                <a:effectLst/>
                <a:latin typeface="Calibri" panose="020F0502020204030204" pitchFamily="34" charset="0"/>
                <a:ea typeface="Calibri" panose="020F0502020204030204" pitchFamily="34" charset="0"/>
                <a:cs typeface="Times New Roman" panose="02020603050405020304" pitchFamily="18" charset="0"/>
              </a:rPr>
              <a:t>            a.  Multiple files assembled into an integrated PDF unit</a:t>
            </a:r>
          </a:p>
          <a:p>
            <a:pPr marL="457200" lvl="1" indent="0">
              <a:lnSpc>
                <a:spcPct val="107000"/>
              </a:lnSpc>
              <a:buFont typeface="+mj-lt"/>
              <a:buNone/>
            </a:pPr>
            <a:r>
              <a:rPr lang="en-CA" sz="1100" dirty="0">
                <a:effectLst/>
                <a:latin typeface="Calibri" panose="020F0502020204030204" pitchFamily="34" charset="0"/>
                <a:ea typeface="Calibri" panose="020F0502020204030204" pitchFamily="34" charset="0"/>
                <a:cs typeface="Times New Roman" panose="02020603050405020304" pitchFamily="18" charset="0"/>
              </a:rPr>
              <a:t>c.  Allows you to edit each file individually in original app</a:t>
            </a:r>
          </a:p>
          <a:p>
            <a:pPr marL="457200" lvl="1" indent="0">
              <a:lnSpc>
                <a:spcPct val="107000"/>
              </a:lnSpc>
              <a:spcAft>
                <a:spcPts val="800"/>
              </a:spcAft>
              <a:buFont typeface="+mj-lt"/>
              <a:buNone/>
            </a:pPr>
            <a:r>
              <a:rPr lang="en-CA" sz="1100" dirty="0">
                <a:effectLst/>
                <a:latin typeface="Calibri" panose="020F0502020204030204" pitchFamily="34" charset="0"/>
                <a:ea typeface="Calibri" panose="020F0502020204030204" pitchFamily="34" charset="0"/>
                <a:cs typeface="Times New Roman" panose="02020603050405020304" pitchFamily="18" charset="0"/>
              </a:rPr>
              <a:t>d.  Can add non-PDF files to portfolio</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14</a:t>
            </a:fld>
            <a:endParaRPr lang="en-CA"/>
          </a:p>
        </p:txBody>
      </p:sp>
    </p:spTree>
    <p:extLst>
      <p:ext uri="{BB962C8B-B14F-4D97-AF65-F5344CB8AC3E}">
        <p14:creationId xmlns:p14="http://schemas.microsoft.com/office/powerpoint/2010/main" val="3712820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15</a:t>
            </a:fld>
            <a:endParaRPr lang="en-CA"/>
          </a:p>
        </p:txBody>
      </p:sp>
    </p:spTree>
    <p:extLst>
      <p:ext uri="{BB962C8B-B14F-4D97-AF65-F5344CB8AC3E}">
        <p14:creationId xmlns:p14="http://schemas.microsoft.com/office/powerpoint/2010/main" val="1684600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Question 2: </a:t>
            </a:r>
            <a:r>
              <a:rPr lang="en-CA" sz="1800" dirty="0">
                <a:effectLst/>
                <a:latin typeface="Calibri" panose="020F0502020204030204" pitchFamily="34" charset="0"/>
                <a:ea typeface="Calibri" panose="020F0502020204030204" pitchFamily="34" charset="0"/>
                <a:cs typeface="Times New Roman" panose="02020603050405020304" pitchFamily="18" charset="0"/>
              </a:rPr>
              <a:t>Where do you go to start a blank PDF?</a:t>
            </a:r>
            <a:br>
              <a:rPr lang="en-CA" sz="1800" dirty="0">
                <a:effectLst/>
                <a:latin typeface="Calibri" panose="020F0502020204030204" pitchFamily="34" charset="0"/>
                <a:ea typeface="Calibri" panose="020F0502020204030204" pitchFamily="34" charset="0"/>
                <a:cs typeface="Times New Roman" panose="02020603050405020304" pitchFamily="18" charset="0"/>
              </a:rPr>
            </a:br>
            <a:r>
              <a:rPr lang="en-CA" sz="1800" dirty="0">
                <a:effectLst/>
                <a:latin typeface="Calibri" panose="020F0502020204030204" pitchFamily="34" charset="0"/>
                <a:ea typeface="Calibri" panose="020F0502020204030204" pitchFamily="34" charset="0"/>
                <a:cs typeface="Times New Roman" panose="02020603050405020304" pitchFamily="18" charset="0"/>
              </a:rPr>
              <a:t>Answer 2: d. Tools / Create PDF / Blank Page</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20</a:t>
            </a:fld>
            <a:endParaRPr lang="en-CA"/>
          </a:p>
        </p:txBody>
      </p:sp>
    </p:spTree>
    <p:extLst>
      <p:ext uri="{BB962C8B-B14F-4D97-AF65-F5344CB8AC3E}">
        <p14:creationId xmlns:p14="http://schemas.microsoft.com/office/powerpoint/2010/main" val="38309890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Question 3:  </a:t>
            </a:r>
            <a:r>
              <a:rPr lang="en-CA" sz="1800" dirty="0">
                <a:effectLst/>
                <a:latin typeface="Calibri" panose="020F0502020204030204" pitchFamily="34" charset="0"/>
                <a:ea typeface="Calibri" panose="020F0502020204030204" pitchFamily="34" charset="0"/>
                <a:cs typeface="Times New Roman" panose="02020603050405020304" pitchFamily="18" charset="0"/>
              </a:rPr>
              <a:t>Where do you go to add a Watermark.</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effectLst/>
                <a:latin typeface="Calibri" panose="020F0502020204030204" pitchFamily="34" charset="0"/>
                <a:ea typeface="Calibri" panose="020F0502020204030204" pitchFamily="34" charset="0"/>
                <a:cs typeface="Times New Roman" panose="02020603050405020304" pitchFamily="18" charset="0"/>
              </a:rPr>
              <a:t>Answer 3: c.  Tools / Edit / Watermark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26</a:t>
            </a:fld>
            <a:endParaRPr lang="en-CA"/>
          </a:p>
        </p:txBody>
      </p:sp>
    </p:spTree>
    <p:extLst>
      <p:ext uri="{BB962C8B-B14F-4D97-AF65-F5344CB8AC3E}">
        <p14:creationId xmlns:p14="http://schemas.microsoft.com/office/powerpoint/2010/main" val="3387587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Question 4: </a:t>
            </a:r>
            <a:r>
              <a:rPr lang="en-CA" sz="1800" dirty="0">
                <a:effectLst/>
                <a:latin typeface="Calibri" panose="020F0502020204030204" pitchFamily="34" charset="0"/>
                <a:ea typeface="Calibri" panose="020F0502020204030204" pitchFamily="34" charset="0"/>
                <a:cs typeface="Times New Roman" panose="02020603050405020304" pitchFamily="18" charset="0"/>
              </a:rPr>
              <a:t>To what formats can you export your PDF? (Select all that apply)</a:t>
            </a:r>
          </a:p>
          <a:p>
            <a:r>
              <a:rPr lang="en-CA" sz="1800" dirty="0">
                <a:effectLst/>
                <a:latin typeface="Calibri" panose="020F0502020204030204" pitchFamily="34" charset="0"/>
                <a:ea typeface="Calibri" panose="020F0502020204030204" pitchFamily="34" charset="0"/>
                <a:cs typeface="Times New Roman" panose="02020603050405020304" pitchFamily="18" charset="0"/>
              </a:rPr>
              <a:t>Answer 4: (All)</a:t>
            </a:r>
          </a:p>
          <a:p>
            <a:pPr marL="742950" lvl="1" indent="-285750">
              <a:lnSpc>
                <a:spcPct val="107000"/>
              </a:lnSpc>
              <a:buFont typeface="+mj-lt"/>
              <a:buAutoNum type="alphaLcPeriod"/>
            </a:pPr>
            <a:r>
              <a:rPr lang="en-CA" sz="1800" dirty="0">
                <a:effectLst/>
                <a:latin typeface="Calibri" panose="020F0502020204030204" pitchFamily="34" charset="0"/>
                <a:ea typeface="Calibri" panose="020F0502020204030204" pitchFamily="34" charset="0"/>
                <a:cs typeface="Times New Roman" panose="02020603050405020304" pitchFamily="18" charset="0"/>
              </a:rPr>
              <a:t>Rich Text Format</a:t>
            </a:r>
          </a:p>
          <a:p>
            <a:pPr marL="742950" lvl="1" indent="-285750">
              <a:lnSpc>
                <a:spcPct val="107000"/>
              </a:lnSpc>
              <a:buFont typeface="+mj-lt"/>
              <a:buAutoNum type="alphaLcPeriod"/>
            </a:pPr>
            <a:r>
              <a:rPr lang="en-CA" sz="1800" dirty="0">
                <a:effectLst/>
                <a:latin typeface="Calibri" panose="020F0502020204030204" pitchFamily="34" charset="0"/>
                <a:ea typeface="Calibri" panose="020F0502020204030204" pitchFamily="34" charset="0"/>
                <a:cs typeface="Times New Roman" panose="02020603050405020304" pitchFamily="18" charset="0"/>
              </a:rPr>
              <a:t>Encapsulated Postscript</a:t>
            </a:r>
          </a:p>
          <a:p>
            <a:pPr marL="742950" lvl="1" indent="-285750">
              <a:lnSpc>
                <a:spcPct val="107000"/>
              </a:lnSpc>
              <a:buFont typeface="+mj-lt"/>
              <a:buAutoNum type="alphaLcPeriod"/>
            </a:pPr>
            <a:r>
              <a:rPr lang="en-CA" sz="1800" dirty="0">
                <a:effectLst/>
                <a:latin typeface="Calibri" panose="020F0502020204030204" pitchFamily="34" charset="0"/>
                <a:ea typeface="Calibri" panose="020F0502020204030204" pitchFamily="34" charset="0"/>
                <a:cs typeface="Times New Roman" panose="02020603050405020304" pitchFamily="18" charset="0"/>
              </a:rPr>
              <a:t>Postscript</a:t>
            </a:r>
          </a:p>
          <a:p>
            <a:pPr marL="742950" lvl="1" indent="-285750">
              <a:lnSpc>
                <a:spcPct val="107000"/>
              </a:lnSpc>
              <a:spcAft>
                <a:spcPts val="800"/>
              </a:spcAft>
              <a:buFont typeface="+mj-lt"/>
              <a:buAutoNum type="alphaLcPeriod"/>
            </a:pPr>
            <a:r>
              <a:rPr lang="en-CA" sz="1800" dirty="0">
                <a:effectLst/>
                <a:latin typeface="Calibri" panose="020F0502020204030204" pitchFamily="34" charset="0"/>
                <a:ea typeface="Calibri" panose="020F0502020204030204" pitchFamily="34" charset="0"/>
                <a:cs typeface="Times New Roman" panose="02020603050405020304" pitchFamily="18" charset="0"/>
              </a:rPr>
              <a:t>Spreadsheet</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29</a:t>
            </a:fld>
            <a:endParaRPr lang="en-CA"/>
          </a:p>
        </p:txBody>
      </p:sp>
    </p:spTree>
    <p:extLst>
      <p:ext uri="{BB962C8B-B14F-4D97-AF65-F5344CB8AC3E}">
        <p14:creationId xmlns:p14="http://schemas.microsoft.com/office/powerpoint/2010/main" val="3065506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Question 5: </a:t>
            </a:r>
            <a:r>
              <a:rPr lang="en-CA" sz="1800" dirty="0">
                <a:effectLst/>
                <a:latin typeface="Calibri" panose="020F0502020204030204" pitchFamily="34" charset="0"/>
                <a:ea typeface="Calibri" panose="020F0502020204030204" pitchFamily="34" charset="0"/>
                <a:cs typeface="Times New Roman" panose="02020603050405020304" pitchFamily="18" charset="0"/>
              </a:rPr>
              <a:t>When you scanned in a page it ended up upside-down.  How do you correct that in Adobe?</a:t>
            </a:r>
            <a:br>
              <a:rPr lang="en-CA" sz="1800" dirty="0">
                <a:effectLst/>
                <a:latin typeface="Calibri" panose="020F0502020204030204" pitchFamily="34" charset="0"/>
                <a:ea typeface="Calibri" panose="020F0502020204030204" pitchFamily="34" charset="0"/>
                <a:cs typeface="Times New Roman" panose="02020603050405020304" pitchFamily="18" charset="0"/>
              </a:rPr>
            </a:br>
            <a:r>
              <a:rPr lang="en-CA" sz="1800" dirty="0">
                <a:effectLst/>
                <a:latin typeface="Calibri" panose="020F0502020204030204" pitchFamily="34" charset="0"/>
                <a:ea typeface="Calibri" panose="020F0502020204030204" pitchFamily="34" charset="0"/>
                <a:cs typeface="Times New Roman" panose="02020603050405020304" pitchFamily="18" charset="0"/>
              </a:rPr>
              <a:t>Answer 5: d. Go to the Tools, Organize Pages and rotate it from there</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37</a:t>
            </a:fld>
            <a:endParaRPr lang="en-CA"/>
          </a:p>
        </p:txBody>
      </p:sp>
    </p:spTree>
    <p:extLst>
      <p:ext uri="{BB962C8B-B14F-4D97-AF65-F5344CB8AC3E}">
        <p14:creationId xmlns:p14="http://schemas.microsoft.com/office/powerpoint/2010/main" val="3714154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958299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05111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07409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80200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8877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8243C0-F4D8-4653-8013-BFC6C17075CA}" type="datetimeFigureOut">
              <a:rPr lang="en-CA" smtClean="0"/>
              <a:t>2026-08-07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2543129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508243C0-F4D8-4653-8013-BFC6C17075CA}" type="datetimeFigureOut">
              <a:rPr lang="en-CA" smtClean="0"/>
              <a:t>2026-08-07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8424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508243C0-F4D8-4653-8013-BFC6C17075CA}" type="datetimeFigureOut">
              <a:rPr lang="en-CA" smtClean="0"/>
              <a:t>2026-08-07</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082030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08243C0-F4D8-4653-8013-BFC6C17075CA}" type="datetimeFigureOut">
              <a:rPr lang="en-CA" smtClean="0"/>
              <a:t>2026-08-07</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43757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243C0-F4D8-4653-8013-BFC6C17075CA}" type="datetimeFigureOut">
              <a:rPr lang="en-CA" smtClean="0"/>
              <a:t>2026-08-07</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2295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2026-08-07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58664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2026-08-07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763371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243C0-F4D8-4653-8013-BFC6C17075CA}" type="datetimeFigureOut">
              <a:rPr lang="en-CA" smtClean="0"/>
              <a:t>2026-08-07</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1FE83-DA65-41A2-8DA7-B015DC8674AB}" type="slidenum">
              <a:rPr lang="en-CA" smtClean="0"/>
              <a:t>‹#›</a:t>
            </a:fld>
            <a:endParaRPr lang="en-CA"/>
          </a:p>
        </p:txBody>
      </p:sp>
    </p:spTree>
    <p:extLst>
      <p:ext uri="{BB962C8B-B14F-4D97-AF65-F5344CB8AC3E}">
        <p14:creationId xmlns:p14="http://schemas.microsoft.com/office/powerpoint/2010/main" val="1356006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2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12.xml"/><Relationship Id="rId5" Type="http://schemas.openxmlformats.org/officeDocument/2006/relationships/image" Target="../media/image35.pn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8.png"/><Relationship Id="rId1" Type="http://schemas.openxmlformats.org/officeDocument/2006/relationships/slideLayout" Target="../slideLayouts/slideLayout12.xml"/><Relationship Id="rId5" Type="http://schemas.openxmlformats.org/officeDocument/2006/relationships/image" Target="../media/image37.pn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image" Target="../media/image38.png"/><Relationship Id="rId1" Type="http://schemas.openxmlformats.org/officeDocument/2006/relationships/slideLayout" Target="../slideLayouts/slideLayout12.xml"/><Relationship Id="rId6" Type="http://schemas.openxmlformats.org/officeDocument/2006/relationships/image" Target="../media/image33.png"/><Relationship Id="rId5" Type="http://schemas.openxmlformats.org/officeDocument/2006/relationships/image" Target="../media/image28.png"/><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8.png"/><Relationship Id="rId1" Type="http://schemas.openxmlformats.org/officeDocument/2006/relationships/slideLayout" Target="../slideLayouts/slideLayout1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50.png"/><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6.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62.png"/><Relationship Id="rId4" Type="http://schemas.openxmlformats.org/officeDocument/2006/relationships/image" Target="../media/image61.png"/></Relationships>
</file>

<file path=ppt/slides/_rels/slide3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3.png"/><Relationship Id="rId1" Type="http://schemas.openxmlformats.org/officeDocument/2006/relationships/slideLayout" Target="../slideLayouts/slideLayout12.xml"/><Relationship Id="rId5" Type="http://schemas.openxmlformats.org/officeDocument/2006/relationships/image" Target="../media/image65.png"/><Relationship Id="rId4" Type="http://schemas.openxmlformats.org/officeDocument/2006/relationships/image" Target="../media/image64.png"/></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4" Type="http://schemas.openxmlformats.org/officeDocument/2006/relationships/hyperlink" Target="https://helpx.adobe.com/acrobat/user-guide.htm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2"/>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29" y="980902"/>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4" name="TextBox 3">
            <a:extLst>
              <a:ext uri="{FF2B5EF4-FFF2-40B4-BE49-F238E27FC236}">
                <a16:creationId xmlns:a16="http://schemas.microsoft.com/office/drawing/2014/main" id="{24C85F65-DB85-4182-8096-C15FF31740A5}"/>
              </a:ext>
            </a:extLst>
          </p:cNvPr>
          <p:cNvSpPr txBox="1"/>
          <p:nvPr/>
        </p:nvSpPr>
        <p:spPr>
          <a:xfrm>
            <a:off x="5283990" y="3429000"/>
            <a:ext cx="1888335" cy="523220"/>
          </a:xfrm>
          <a:prstGeom prst="rect">
            <a:avLst/>
          </a:prstGeom>
          <a:noFill/>
        </p:spPr>
        <p:txBody>
          <a:bodyPr wrap="square" rtlCol="0">
            <a:spAutoFit/>
          </a:bodyPr>
          <a:lstStyle/>
          <a:p>
            <a:r>
              <a:rPr lang="en-CA" sz="2800" dirty="0">
                <a:latin typeface="Script MT Bold" panose="03040602040607080904" pitchFamily="66" charset="0"/>
              </a:rPr>
              <a:t>Entry Level</a:t>
            </a:r>
          </a:p>
        </p:txBody>
      </p:sp>
      <p:pic>
        <p:nvPicPr>
          <p:cNvPr id="6" name="Picture 5">
            <a:extLst>
              <a:ext uri="{FF2B5EF4-FFF2-40B4-BE49-F238E27FC236}">
                <a16:creationId xmlns:a16="http://schemas.microsoft.com/office/drawing/2014/main" id="{E22247CE-9BA4-4678-91EA-4943FCE5AF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6954" y="2169664"/>
            <a:ext cx="1062406" cy="1039005"/>
          </a:xfrm>
          <a:prstGeom prst="rect">
            <a:avLst/>
          </a:prstGeom>
        </p:spPr>
      </p:pic>
      <p:sp>
        <p:nvSpPr>
          <p:cNvPr id="3" name="TextBox 2">
            <a:extLst>
              <a:ext uri="{FF2B5EF4-FFF2-40B4-BE49-F238E27FC236}">
                <a16:creationId xmlns:a16="http://schemas.microsoft.com/office/drawing/2014/main" id="{DBA50E9A-BF75-46B7-8F7C-566A73EFD6AC}"/>
              </a:ext>
            </a:extLst>
          </p:cNvPr>
          <p:cNvSpPr txBox="1"/>
          <p:nvPr/>
        </p:nvSpPr>
        <p:spPr>
          <a:xfrm>
            <a:off x="2451798" y="1175656"/>
            <a:ext cx="7285055" cy="769441"/>
          </a:xfrm>
          <a:prstGeom prst="rect">
            <a:avLst/>
          </a:prstGeom>
          <a:noFill/>
        </p:spPr>
        <p:txBody>
          <a:bodyPr wrap="square" rtlCol="0">
            <a:spAutoFit/>
          </a:bodyPr>
          <a:lstStyle/>
          <a:p>
            <a:pPr algn="ctr"/>
            <a:r>
              <a:rPr lang="en-CA" sz="4400" dirty="0">
                <a:solidFill>
                  <a:schemeClr val="tx1"/>
                </a:solidFill>
              </a:rPr>
              <a:t>Adobe Acrobat Pro 2020 Part 1</a:t>
            </a:r>
          </a:p>
        </p:txBody>
      </p:sp>
    </p:spTree>
    <p:extLst>
      <p:ext uri="{BB962C8B-B14F-4D97-AF65-F5344CB8AC3E}">
        <p14:creationId xmlns:p14="http://schemas.microsoft.com/office/powerpoint/2010/main" val="157617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9" presetClass="exit" presetSubtype="0" fill="hold" nodeType="withEffect">
                                  <p:stCondLst>
                                    <p:cond delay="0"/>
                                  </p:stCondLst>
                                  <p:childTnLst>
                                    <p:animEffect transition="out" filter="dissolv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BB398453-C6EE-47AC-9A99-3A2443B9868D}"/>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10</a:t>
            </a:fld>
            <a:endParaRPr lang="en-GB" dirty="0">
              <a:solidFill>
                <a:schemeClr val="tx1"/>
              </a:solidFill>
            </a:endParaRPr>
          </a:p>
        </p:txBody>
      </p:sp>
      <p:sp>
        <p:nvSpPr>
          <p:cNvPr id="6" name="Rectangle 5">
            <a:extLst>
              <a:ext uri="{FF2B5EF4-FFF2-40B4-BE49-F238E27FC236}">
                <a16:creationId xmlns:a16="http://schemas.microsoft.com/office/drawing/2014/main" id="{CDF5F1DB-4E93-4D2A-A982-5188B3E76315}"/>
              </a:ext>
            </a:extLst>
          </p:cNvPr>
          <p:cNvSpPr/>
          <p:nvPr/>
        </p:nvSpPr>
        <p:spPr>
          <a:xfrm>
            <a:off x="142879" y="164893"/>
            <a:ext cx="3700052"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Adobe Acrobat Pro </a:t>
            </a:r>
            <a:r>
              <a:rPr lang="en-CA" sz="2000" b="1" dirty="0"/>
              <a:t>Screen Layout</a:t>
            </a:r>
          </a:p>
        </p:txBody>
      </p:sp>
      <p:pic>
        <p:nvPicPr>
          <p:cNvPr id="9" name="Picture 8">
            <a:extLst>
              <a:ext uri="{FF2B5EF4-FFF2-40B4-BE49-F238E27FC236}">
                <a16:creationId xmlns:a16="http://schemas.microsoft.com/office/drawing/2014/main" id="{A7F9D22B-2C5A-465F-A61D-052AC0EE6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6007" y="80578"/>
            <a:ext cx="5548574" cy="6697908"/>
          </a:xfrm>
          <a:prstGeom prst="rect">
            <a:avLst/>
          </a:prstGeom>
        </p:spPr>
      </p:pic>
      <p:sp>
        <p:nvSpPr>
          <p:cNvPr id="12" name="Rectangle 11">
            <a:extLst>
              <a:ext uri="{FF2B5EF4-FFF2-40B4-BE49-F238E27FC236}">
                <a16:creationId xmlns:a16="http://schemas.microsoft.com/office/drawing/2014/main" id="{10EBB594-FB1B-433C-9748-B74C23BD9993}"/>
              </a:ext>
            </a:extLst>
          </p:cNvPr>
          <p:cNvSpPr/>
          <p:nvPr/>
        </p:nvSpPr>
        <p:spPr>
          <a:xfrm>
            <a:off x="6645276" y="5774634"/>
            <a:ext cx="5470036" cy="993913"/>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6" name="Straight Arrow Connector 15">
            <a:extLst>
              <a:ext uri="{FF2B5EF4-FFF2-40B4-BE49-F238E27FC236}">
                <a16:creationId xmlns:a16="http://schemas.microsoft.com/office/drawing/2014/main" id="{39A566DB-1CD3-4CFB-B22D-D3866FB6F33A}"/>
              </a:ext>
            </a:extLst>
          </p:cNvPr>
          <p:cNvCxnSpPr>
            <a:cxnSpLocks/>
            <a:stCxn id="12" idx="1"/>
          </p:cNvCxnSpPr>
          <p:nvPr/>
        </p:nvCxnSpPr>
        <p:spPr>
          <a:xfrm flipH="1" flipV="1">
            <a:off x="5367130" y="4536422"/>
            <a:ext cx="1278146" cy="173516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7F7A5164-7A10-46E7-BDF5-23B04F3B9E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92" y="2321577"/>
            <a:ext cx="11973339" cy="2214845"/>
          </a:xfrm>
          <a:prstGeom prst="rect">
            <a:avLst/>
          </a:prstGeom>
          <a:ln w="12700">
            <a:solidFill>
              <a:schemeClr val="tx1"/>
            </a:solidFill>
          </a:ln>
        </p:spPr>
      </p:pic>
    </p:spTree>
    <p:extLst>
      <p:ext uri="{BB962C8B-B14F-4D97-AF65-F5344CB8AC3E}">
        <p14:creationId xmlns:p14="http://schemas.microsoft.com/office/powerpoint/2010/main" val="4083425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70BF7BFC-60B4-4085-B23F-065C27250F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9255" y="2931903"/>
            <a:ext cx="4068678" cy="3806950"/>
          </a:xfrm>
          <a:prstGeom prst="rect">
            <a:avLst/>
          </a:prstGeom>
        </p:spPr>
      </p:pic>
      <p:sp>
        <p:nvSpPr>
          <p:cNvPr id="2" name="Slide Number Placeholder 2">
            <a:extLst>
              <a:ext uri="{FF2B5EF4-FFF2-40B4-BE49-F238E27FC236}">
                <a16:creationId xmlns:a16="http://schemas.microsoft.com/office/drawing/2014/main" id="{0D80D72A-AFB1-4C86-BC08-55CA54D3752A}"/>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11</a:t>
            </a:fld>
            <a:endParaRPr lang="en-GB" dirty="0">
              <a:solidFill>
                <a:schemeClr val="tx1"/>
              </a:solidFill>
            </a:endParaRPr>
          </a:p>
        </p:txBody>
      </p:sp>
      <p:sp>
        <p:nvSpPr>
          <p:cNvPr id="4" name="Rectangle 3">
            <a:extLst>
              <a:ext uri="{FF2B5EF4-FFF2-40B4-BE49-F238E27FC236}">
                <a16:creationId xmlns:a16="http://schemas.microsoft.com/office/drawing/2014/main" id="{CE03B599-5D1B-4D47-881D-380756552057}"/>
              </a:ext>
            </a:extLst>
          </p:cNvPr>
          <p:cNvSpPr/>
          <p:nvPr/>
        </p:nvSpPr>
        <p:spPr>
          <a:xfrm>
            <a:off x="142879" y="164893"/>
            <a:ext cx="3586944"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Creating a PDF </a:t>
            </a:r>
            <a:r>
              <a:rPr lang="en-CA" sz="2000" b="1" dirty="0"/>
              <a:t>from a Single File</a:t>
            </a:r>
          </a:p>
        </p:txBody>
      </p:sp>
      <p:grpSp>
        <p:nvGrpSpPr>
          <p:cNvPr id="5" name="Group 4">
            <a:extLst>
              <a:ext uri="{FF2B5EF4-FFF2-40B4-BE49-F238E27FC236}">
                <a16:creationId xmlns:a16="http://schemas.microsoft.com/office/drawing/2014/main" id="{55A42198-5F6D-46DE-B545-D02D087D79E8}"/>
              </a:ext>
            </a:extLst>
          </p:cNvPr>
          <p:cNvGrpSpPr/>
          <p:nvPr/>
        </p:nvGrpSpPr>
        <p:grpSpPr>
          <a:xfrm>
            <a:off x="11320774" y="11004"/>
            <a:ext cx="871226" cy="307777"/>
            <a:chOff x="10487026" y="0"/>
            <a:chExt cx="685800" cy="307777"/>
          </a:xfrm>
        </p:grpSpPr>
        <p:sp>
          <p:nvSpPr>
            <p:cNvPr id="6" name="TextBox 5">
              <a:extLst>
                <a:ext uri="{FF2B5EF4-FFF2-40B4-BE49-F238E27FC236}">
                  <a16:creationId xmlns:a16="http://schemas.microsoft.com/office/drawing/2014/main" id="{EED9D692-2F2C-48DA-B8C7-3900FB96A7AC}"/>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7" name="TextBox 6">
              <a:extLst>
                <a:ext uri="{FF2B5EF4-FFF2-40B4-BE49-F238E27FC236}">
                  <a16:creationId xmlns:a16="http://schemas.microsoft.com/office/drawing/2014/main" id="{42E64F2E-F6E8-4561-A750-AF7EE4D7CF1D}"/>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11</a:t>
              </a:fld>
              <a:r>
                <a:rPr lang="en-CA" sz="1400" dirty="0"/>
                <a:t> </a:t>
              </a:r>
              <a:endParaRPr lang="en-GB" sz="1400" dirty="0"/>
            </a:p>
          </p:txBody>
        </p:sp>
      </p:grpSp>
      <p:pic>
        <p:nvPicPr>
          <p:cNvPr id="8" name="Picture 7">
            <a:extLst>
              <a:ext uri="{FF2B5EF4-FFF2-40B4-BE49-F238E27FC236}">
                <a16:creationId xmlns:a16="http://schemas.microsoft.com/office/drawing/2014/main" id="{F6488D8A-1396-48B0-B763-3C5F6E0EA6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4161" y="147117"/>
            <a:ext cx="3166398" cy="2956980"/>
          </a:xfrm>
          <a:prstGeom prst="rect">
            <a:avLst/>
          </a:prstGeom>
          <a:ln w="6350">
            <a:solidFill>
              <a:schemeClr val="tx1">
                <a:lumMod val="65000"/>
                <a:lumOff val="35000"/>
              </a:schemeClr>
            </a:solidFill>
          </a:ln>
        </p:spPr>
      </p:pic>
      <p:sp>
        <p:nvSpPr>
          <p:cNvPr id="9" name="TextBox 8">
            <a:extLst>
              <a:ext uri="{FF2B5EF4-FFF2-40B4-BE49-F238E27FC236}">
                <a16:creationId xmlns:a16="http://schemas.microsoft.com/office/drawing/2014/main" id="{495B76DF-501D-41FE-A9FC-7D172CFCB209}"/>
              </a:ext>
            </a:extLst>
          </p:cNvPr>
          <p:cNvSpPr txBox="1"/>
          <p:nvPr/>
        </p:nvSpPr>
        <p:spPr>
          <a:xfrm>
            <a:off x="8852995" y="532504"/>
            <a:ext cx="2768837" cy="400110"/>
          </a:xfrm>
          <a:prstGeom prst="rect">
            <a:avLst/>
          </a:prstGeom>
          <a:solidFill>
            <a:srgbClr val="FDF1E9"/>
          </a:solidFill>
          <a:ln w="19050">
            <a:solidFill>
              <a:schemeClr val="accent2"/>
            </a:solidFill>
          </a:ln>
        </p:spPr>
        <p:txBody>
          <a:bodyPr wrap="square" rtlCol="0">
            <a:spAutoFit/>
          </a:bodyPr>
          <a:lstStyle/>
          <a:p>
            <a:pPr algn="l"/>
            <a:r>
              <a:rPr lang="en-CA" sz="2000" dirty="0"/>
              <a:t>From the Tools screen …</a:t>
            </a:r>
            <a:endParaRPr lang="en-GB" sz="2000" dirty="0"/>
          </a:p>
        </p:txBody>
      </p:sp>
      <p:cxnSp>
        <p:nvCxnSpPr>
          <p:cNvPr id="11" name="Straight Arrow Connector 10">
            <a:extLst>
              <a:ext uri="{FF2B5EF4-FFF2-40B4-BE49-F238E27FC236}">
                <a16:creationId xmlns:a16="http://schemas.microsoft.com/office/drawing/2014/main" id="{8A0BB68D-2638-462A-BCFA-CEDA2F12D623}"/>
              </a:ext>
            </a:extLst>
          </p:cNvPr>
          <p:cNvCxnSpPr>
            <a:cxnSpLocks/>
            <a:stCxn id="9" idx="1"/>
            <a:endCxn id="12" idx="6"/>
          </p:cNvCxnSpPr>
          <p:nvPr/>
        </p:nvCxnSpPr>
        <p:spPr>
          <a:xfrm flipH="1" flipV="1">
            <a:off x="5438982" y="410551"/>
            <a:ext cx="3414013" cy="32200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D83B82B-C40C-4423-BA8C-C32F0A802899}"/>
              </a:ext>
            </a:extLst>
          </p:cNvPr>
          <p:cNvSpPr/>
          <p:nvPr/>
        </p:nvSpPr>
        <p:spPr>
          <a:xfrm>
            <a:off x="4918686" y="179747"/>
            <a:ext cx="520296" cy="461608"/>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Arrow Connector 14">
            <a:extLst>
              <a:ext uri="{FF2B5EF4-FFF2-40B4-BE49-F238E27FC236}">
                <a16:creationId xmlns:a16="http://schemas.microsoft.com/office/drawing/2014/main" id="{AA048BC0-E28E-4C64-B245-C57FED341D87}"/>
              </a:ext>
            </a:extLst>
          </p:cNvPr>
          <p:cNvCxnSpPr>
            <a:cxnSpLocks/>
            <a:endCxn id="16" idx="1"/>
          </p:cNvCxnSpPr>
          <p:nvPr/>
        </p:nvCxnSpPr>
        <p:spPr>
          <a:xfrm>
            <a:off x="5191970" y="641355"/>
            <a:ext cx="1230598" cy="137627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B2E8986C-5471-463C-B1E3-BFF3091B3E3D}"/>
              </a:ext>
            </a:extLst>
          </p:cNvPr>
          <p:cNvSpPr/>
          <p:nvPr/>
        </p:nvSpPr>
        <p:spPr>
          <a:xfrm>
            <a:off x="6220092" y="1814883"/>
            <a:ext cx="1382594" cy="1384419"/>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EE7BE15D-A373-4289-89CF-69FC51982595}"/>
              </a:ext>
            </a:extLst>
          </p:cNvPr>
          <p:cNvSpPr txBox="1"/>
          <p:nvPr/>
        </p:nvSpPr>
        <p:spPr>
          <a:xfrm>
            <a:off x="7865511" y="2080457"/>
            <a:ext cx="3230311" cy="400110"/>
          </a:xfrm>
          <a:prstGeom prst="rect">
            <a:avLst/>
          </a:prstGeom>
          <a:solidFill>
            <a:srgbClr val="FDF1E9"/>
          </a:solidFill>
          <a:ln w="19050">
            <a:solidFill>
              <a:schemeClr val="accent2"/>
            </a:solidFill>
          </a:ln>
        </p:spPr>
        <p:txBody>
          <a:bodyPr wrap="square" rtlCol="0">
            <a:spAutoFit/>
          </a:bodyPr>
          <a:lstStyle>
            <a:defPPr>
              <a:defRPr lang="en-US"/>
            </a:defPPr>
            <a:lvl1pPr>
              <a:defRPr sz="2000"/>
            </a:lvl1pPr>
          </a:lstStyle>
          <a:p>
            <a:r>
              <a:rPr lang="en-CA" dirty="0"/>
              <a:t>Click on the </a:t>
            </a:r>
            <a:r>
              <a:rPr lang="en-CA" b="1" dirty="0"/>
              <a:t>Create PDF</a:t>
            </a:r>
            <a:r>
              <a:rPr lang="en-CA" dirty="0"/>
              <a:t> icon.</a:t>
            </a:r>
            <a:endParaRPr lang="en-GB" dirty="0"/>
          </a:p>
        </p:txBody>
      </p:sp>
      <p:sp>
        <p:nvSpPr>
          <p:cNvPr id="25" name="Rectangle: Rounded Corners 24">
            <a:extLst>
              <a:ext uri="{FF2B5EF4-FFF2-40B4-BE49-F238E27FC236}">
                <a16:creationId xmlns:a16="http://schemas.microsoft.com/office/drawing/2014/main" id="{258EA97F-28E2-44BB-820B-E6C35DE70F05}"/>
              </a:ext>
            </a:extLst>
          </p:cNvPr>
          <p:cNvSpPr/>
          <p:nvPr/>
        </p:nvSpPr>
        <p:spPr>
          <a:xfrm>
            <a:off x="8109776" y="3567898"/>
            <a:ext cx="974220" cy="378297"/>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 33">
            <a:extLst>
              <a:ext uri="{FF2B5EF4-FFF2-40B4-BE49-F238E27FC236}">
                <a16:creationId xmlns:a16="http://schemas.microsoft.com/office/drawing/2014/main" id="{206ED14E-4292-4D83-9104-2603CB08BD87}"/>
              </a:ext>
            </a:extLst>
          </p:cNvPr>
          <p:cNvGrpSpPr/>
          <p:nvPr/>
        </p:nvGrpSpPr>
        <p:grpSpPr>
          <a:xfrm>
            <a:off x="7456479" y="2947563"/>
            <a:ext cx="911278" cy="662140"/>
            <a:chOff x="10635514" y="3032025"/>
            <a:chExt cx="1611266" cy="630781"/>
          </a:xfrm>
        </p:grpSpPr>
        <p:cxnSp>
          <p:nvCxnSpPr>
            <p:cNvPr id="23" name="Straight Arrow Connector 22">
              <a:extLst>
                <a:ext uri="{FF2B5EF4-FFF2-40B4-BE49-F238E27FC236}">
                  <a16:creationId xmlns:a16="http://schemas.microsoft.com/office/drawing/2014/main" id="{0116D984-E752-4609-9370-8F310389D87E}"/>
                </a:ext>
              </a:extLst>
            </p:cNvPr>
            <p:cNvCxnSpPr>
              <a:cxnSpLocks/>
              <a:stCxn id="16" idx="5"/>
            </p:cNvCxnSpPr>
            <p:nvPr/>
          </p:nvCxnSpPr>
          <p:spPr>
            <a:xfrm>
              <a:off x="10635514" y="3032025"/>
              <a:ext cx="1239831" cy="63078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BD3B6D03-AEDE-499D-88B9-01509F65A9FE}"/>
                </a:ext>
              </a:extLst>
            </p:cNvPr>
            <p:cNvSpPr txBox="1"/>
            <p:nvPr/>
          </p:nvSpPr>
          <p:spPr>
            <a:xfrm rot="2565876">
              <a:off x="10949831" y="3168156"/>
              <a:ext cx="1296949" cy="215571"/>
            </a:xfrm>
            <a:prstGeom prst="rect">
              <a:avLst/>
            </a:prstGeom>
            <a:noFill/>
          </p:spPr>
          <p:txBody>
            <a:bodyPr wrap="square" rtlCol="0">
              <a:spAutoFit/>
            </a:bodyPr>
            <a:lstStyle/>
            <a:p>
              <a:pPr algn="l"/>
              <a:r>
                <a:rPr lang="en-CA" sz="2000" dirty="0"/>
                <a:t>click</a:t>
              </a:r>
              <a:endParaRPr lang="en-GB" sz="2000" dirty="0"/>
            </a:p>
          </p:txBody>
        </p:sp>
      </p:grpSp>
      <p:grpSp>
        <p:nvGrpSpPr>
          <p:cNvPr id="33" name="Group 32">
            <a:extLst>
              <a:ext uri="{FF2B5EF4-FFF2-40B4-BE49-F238E27FC236}">
                <a16:creationId xmlns:a16="http://schemas.microsoft.com/office/drawing/2014/main" id="{22586345-4BAF-46B1-975D-33871E9BA410}"/>
              </a:ext>
            </a:extLst>
          </p:cNvPr>
          <p:cNvGrpSpPr/>
          <p:nvPr/>
        </p:nvGrpSpPr>
        <p:grpSpPr>
          <a:xfrm>
            <a:off x="9059374" y="3946195"/>
            <a:ext cx="974220" cy="2463151"/>
            <a:chOff x="8708995" y="3980379"/>
            <a:chExt cx="974220" cy="2463151"/>
          </a:xfrm>
        </p:grpSpPr>
        <p:cxnSp>
          <p:nvCxnSpPr>
            <p:cNvPr id="28" name="Straight Arrow Connector 27">
              <a:extLst>
                <a:ext uri="{FF2B5EF4-FFF2-40B4-BE49-F238E27FC236}">
                  <a16:creationId xmlns:a16="http://schemas.microsoft.com/office/drawing/2014/main" id="{67F94E56-EC6B-4F36-B2C3-F869EF84A18F}"/>
                </a:ext>
              </a:extLst>
            </p:cNvPr>
            <p:cNvCxnSpPr>
              <a:cxnSpLocks/>
            </p:cNvCxnSpPr>
            <p:nvPr/>
          </p:nvCxnSpPr>
          <p:spPr>
            <a:xfrm>
              <a:off x="8708995" y="3980379"/>
              <a:ext cx="974220" cy="246315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0FC84BCA-3D62-4528-A942-3646961B770D}"/>
                </a:ext>
              </a:extLst>
            </p:cNvPr>
            <p:cNvSpPr txBox="1"/>
            <p:nvPr/>
          </p:nvSpPr>
          <p:spPr>
            <a:xfrm rot="4080032">
              <a:off x="8845437" y="4669079"/>
              <a:ext cx="698771" cy="400110"/>
            </a:xfrm>
            <a:prstGeom prst="rect">
              <a:avLst/>
            </a:prstGeom>
            <a:noFill/>
          </p:spPr>
          <p:txBody>
            <a:bodyPr wrap="square" rtlCol="0">
              <a:spAutoFit/>
            </a:bodyPr>
            <a:lstStyle/>
            <a:p>
              <a:pPr algn="l"/>
              <a:r>
                <a:rPr lang="en-CA" sz="2000" dirty="0"/>
                <a:t>click</a:t>
              </a:r>
              <a:endParaRPr lang="en-GB" sz="2000" dirty="0"/>
            </a:p>
          </p:txBody>
        </p:sp>
      </p:grpSp>
      <p:cxnSp>
        <p:nvCxnSpPr>
          <p:cNvPr id="42" name="Straight Arrow Connector 41">
            <a:extLst>
              <a:ext uri="{FF2B5EF4-FFF2-40B4-BE49-F238E27FC236}">
                <a16:creationId xmlns:a16="http://schemas.microsoft.com/office/drawing/2014/main" id="{5C418B55-B684-4D18-A0FF-FAD0B2C1DB98}"/>
              </a:ext>
            </a:extLst>
          </p:cNvPr>
          <p:cNvCxnSpPr>
            <a:cxnSpLocks/>
            <a:endCxn id="43" idx="3"/>
          </p:cNvCxnSpPr>
          <p:nvPr/>
        </p:nvCxnSpPr>
        <p:spPr>
          <a:xfrm flipH="1" flipV="1">
            <a:off x="7067015" y="6176709"/>
            <a:ext cx="2666646" cy="28805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FDDC07FE-573D-4CCF-8E58-06D73D1D29B0}"/>
              </a:ext>
            </a:extLst>
          </p:cNvPr>
          <p:cNvSpPr txBox="1"/>
          <p:nvPr/>
        </p:nvSpPr>
        <p:spPr>
          <a:xfrm>
            <a:off x="4283676" y="5668877"/>
            <a:ext cx="2783339" cy="1015663"/>
          </a:xfrm>
          <a:prstGeom prst="rect">
            <a:avLst/>
          </a:prstGeom>
          <a:noFill/>
          <a:ln w="19050">
            <a:solidFill>
              <a:schemeClr val="accent2"/>
            </a:solidFill>
          </a:ln>
        </p:spPr>
        <p:txBody>
          <a:bodyPr wrap="square" rtlCol="0">
            <a:spAutoFit/>
          </a:bodyPr>
          <a:lstStyle/>
          <a:p>
            <a:pPr algn="l"/>
            <a:r>
              <a:rPr lang="en-CA" sz="2000" dirty="0"/>
              <a:t>This displays an Open file dialogue box so you can select your file.</a:t>
            </a:r>
            <a:endParaRPr lang="en-GB" sz="2000" dirty="0"/>
          </a:p>
        </p:txBody>
      </p:sp>
      <p:pic>
        <p:nvPicPr>
          <p:cNvPr id="50" name="Picture 49">
            <a:extLst>
              <a:ext uri="{FF2B5EF4-FFF2-40B4-BE49-F238E27FC236}">
                <a16:creationId xmlns:a16="http://schemas.microsoft.com/office/drawing/2014/main" id="{F53FF1EC-4B40-4504-AA2B-97D57E3281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644" y="1360374"/>
            <a:ext cx="3994691" cy="3459454"/>
          </a:xfrm>
          <a:prstGeom prst="rect">
            <a:avLst/>
          </a:prstGeom>
        </p:spPr>
      </p:pic>
      <p:sp>
        <p:nvSpPr>
          <p:cNvPr id="51" name="TextBox 50">
            <a:extLst>
              <a:ext uri="{FF2B5EF4-FFF2-40B4-BE49-F238E27FC236}">
                <a16:creationId xmlns:a16="http://schemas.microsoft.com/office/drawing/2014/main" id="{CE3A48DC-67E8-438F-B6E3-E076E27135B7}"/>
              </a:ext>
            </a:extLst>
          </p:cNvPr>
          <p:cNvSpPr txBox="1"/>
          <p:nvPr/>
        </p:nvSpPr>
        <p:spPr>
          <a:xfrm>
            <a:off x="4474161" y="4003195"/>
            <a:ext cx="3036303" cy="707886"/>
          </a:xfrm>
          <a:prstGeom prst="rect">
            <a:avLst/>
          </a:prstGeom>
          <a:noFill/>
          <a:ln w="19050">
            <a:solidFill>
              <a:schemeClr val="accent2"/>
            </a:solidFill>
          </a:ln>
        </p:spPr>
        <p:txBody>
          <a:bodyPr wrap="square" rtlCol="0">
            <a:spAutoFit/>
          </a:bodyPr>
          <a:lstStyle/>
          <a:p>
            <a:pPr algn="l"/>
            <a:r>
              <a:rPr lang="en-CA" sz="2000" dirty="0"/>
              <a:t>Adobe supports importing many types of files.</a:t>
            </a:r>
            <a:endParaRPr lang="en-GB" sz="2000" dirty="0"/>
          </a:p>
        </p:txBody>
      </p:sp>
      <p:cxnSp>
        <p:nvCxnSpPr>
          <p:cNvPr id="53" name="Straight Arrow Connector 52">
            <a:extLst>
              <a:ext uri="{FF2B5EF4-FFF2-40B4-BE49-F238E27FC236}">
                <a16:creationId xmlns:a16="http://schemas.microsoft.com/office/drawing/2014/main" id="{8F38818E-D6E2-4A1D-8783-4ADBEA0C33F7}"/>
              </a:ext>
            </a:extLst>
          </p:cNvPr>
          <p:cNvCxnSpPr>
            <a:cxnSpLocks/>
            <a:stCxn id="51" idx="0"/>
            <a:endCxn id="54" idx="1"/>
          </p:cNvCxnSpPr>
          <p:nvPr/>
        </p:nvCxnSpPr>
        <p:spPr>
          <a:xfrm flipH="1" flipV="1">
            <a:off x="4412819" y="3140580"/>
            <a:ext cx="1579494" cy="86261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4" name="Right Brace 53">
            <a:extLst>
              <a:ext uri="{FF2B5EF4-FFF2-40B4-BE49-F238E27FC236}">
                <a16:creationId xmlns:a16="http://schemas.microsoft.com/office/drawing/2014/main" id="{076677B6-70ED-40CC-A4C4-1F140BC39FB4}"/>
              </a:ext>
            </a:extLst>
          </p:cNvPr>
          <p:cNvSpPr/>
          <p:nvPr/>
        </p:nvSpPr>
        <p:spPr>
          <a:xfrm>
            <a:off x="4054123" y="1666431"/>
            <a:ext cx="358696" cy="2948298"/>
          </a:xfrm>
          <a:prstGeom prst="rightBrace">
            <a:avLst>
              <a:gd name="adj1" fmla="val 42002"/>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414202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right)">
                                      <p:cBhvr>
                                        <p:cTn id="12" dur="500"/>
                                        <p:tgtEl>
                                          <p:spTgt spid="11"/>
                                        </p:tgtEl>
                                      </p:cBhvr>
                                    </p:animEffect>
                                  </p:childTnLst>
                                </p:cTn>
                              </p:par>
                              <p:par>
                                <p:cTn id="13" presetID="22" presetClass="entr" presetSubtype="2"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right)">
                                      <p:cBhvr>
                                        <p:cTn id="15" dur="500"/>
                                        <p:tgtEl>
                                          <p:spTgt spid="8"/>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up)">
                                      <p:cBhvr>
                                        <p:cTn id="26" dur="500"/>
                                        <p:tgtEl>
                                          <p:spTgt spid="15"/>
                                        </p:tgtEl>
                                      </p:cBhvr>
                                    </p:animEffect>
                                  </p:childTnLst>
                                </p:cTn>
                              </p:par>
                            </p:childTnLst>
                          </p:cTn>
                        </p:par>
                        <p:par>
                          <p:cTn id="27" fill="hold">
                            <p:stCondLst>
                              <p:cond delay="500"/>
                            </p:stCondLst>
                            <p:childTnLst>
                              <p:par>
                                <p:cTn id="28" presetID="2" presetClass="entr" presetSubtype="2" fill="hold" grpId="0" nodeType="after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1+#ppt_w/2"/>
                                          </p:val>
                                        </p:tav>
                                        <p:tav tm="100000">
                                          <p:val>
                                            <p:strVal val="#ppt_x"/>
                                          </p:val>
                                        </p:tav>
                                      </p:tavLst>
                                    </p:anim>
                                    <p:anim calcmode="lin" valueType="num">
                                      <p:cBhvr additive="base">
                                        <p:cTn id="31" dur="500" fill="hold"/>
                                        <p:tgtEl>
                                          <p:spTgt spid="18"/>
                                        </p:tgtEl>
                                        <p:attrNameLst>
                                          <p:attrName>ppt_y</p:attrName>
                                        </p:attrNameLst>
                                      </p:cBhvr>
                                      <p:tavLst>
                                        <p:tav tm="0">
                                          <p:val>
                                            <p:strVal val="#ppt_y"/>
                                          </p:val>
                                        </p:tav>
                                        <p:tav tm="100000">
                                          <p:val>
                                            <p:strVal val="#ppt_y"/>
                                          </p:val>
                                        </p:tav>
                                      </p:tavLst>
                                    </p:anim>
                                  </p:childTnLst>
                                </p:cTn>
                              </p:par>
                              <p:par>
                                <p:cTn id="32" presetID="53" presetClass="entr" presetSubtype="16"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p:cTn id="34" dur="500" fill="hold"/>
                                        <p:tgtEl>
                                          <p:spTgt spid="16"/>
                                        </p:tgtEl>
                                        <p:attrNameLst>
                                          <p:attrName>ppt_w</p:attrName>
                                        </p:attrNameLst>
                                      </p:cBhvr>
                                      <p:tavLst>
                                        <p:tav tm="0">
                                          <p:val>
                                            <p:fltVal val="0"/>
                                          </p:val>
                                        </p:tav>
                                        <p:tav tm="100000">
                                          <p:val>
                                            <p:strVal val="#ppt_w"/>
                                          </p:val>
                                        </p:tav>
                                      </p:tavLst>
                                    </p:anim>
                                    <p:anim calcmode="lin" valueType="num">
                                      <p:cBhvr>
                                        <p:cTn id="35" dur="500" fill="hold"/>
                                        <p:tgtEl>
                                          <p:spTgt spid="16"/>
                                        </p:tgtEl>
                                        <p:attrNameLst>
                                          <p:attrName>ppt_h</p:attrName>
                                        </p:attrNameLst>
                                      </p:cBhvr>
                                      <p:tavLst>
                                        <p:tav tm="0">
                                          <p:val>
                                            <p:fltVal val="0"/>
                                          </p:val>
                                        </p:tav>
                                        <p:tav tm="100000">
                                          <p:val>
                                            <p:strVal val="#ppt_h"/>
                                          </p:val>
                                        </p:tav>
                                      </p:tavLst>
                                    </p:anim>
                                    <p:animEffect transition="in" filter="fade">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wipe(up)">
                                      <p:cBhvr>
                                        <p:cTn id="41" dur="500"/>
                                        <p:tgtEl>
                                          <p:spTgt spid="34"/>
                                        </p:tgtEl>
                                      </p:cBhvr>
                                    </p:animEffect>
                                  </p:childTnLst>
                                </p:cTn>
                              </p:par>
                              <p:par>
                                <p:cTn id="42" presetID="22" presetClass="entr" presetSubtype="1" fill="hold"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wipe(up)">
                                      <p:cBhvr>
                                        <p:cTn id="44" dur="500"/>
                                        <p:tgtEl>
                                          <p:spTgt spid="35"/>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p:cTn id="47" dur="500" fill="hold"/>
                                        <p:tgtEl>
                                          <p:spTgt spid="25"/>
                                        </p:tgtEl>
                                        <p:attrNameLst>
                                          <p:attrName>ppt_w</p:attrName>
                                        </p:attrNameLst>
                                      </p:cBhvr>
                                      <p:tavLst>
                                        <p:tav tm="0">
                                          <p:val>
                                            <p:fltVal val="0"/>
                                          </p:val>
                                        </p:tav>
                                        <p:tav tm="100000">
                                          <p:val>
                                            <p:strVal val="#ppt_w"/>
                                          </p:val>
                                        </p:tav>
                                      </p:tavLst>
                                    </p:anim>
                                    <p:anim calcmode="lin" valueType="num">
                                      <p:cBhvr>
                                        <p:cTn id="48" dur="500" fill="hold"/>
                                        <p:tgtEl>
                                          <p:spTgt spid="25"/>
                                        </p:tgtEl>
                                        <p:attrNameLst>
                                          <p:attrName>ppt_h</p:attrName>
                                        </p:attrNameLst>
                                      </p:cBhvr>
                                      <p:tavLst>
                                        <p:tav tm="0">
                                          <p:val>
                                            <p:fltVal val="0"/>
                                          </p:val>
                                        </p:tav>
                                        <p:tav tm="100000">
                                          <p:val>
                                            <p:strVal val="#ppt_h"/>
                                          </p:val>
                                        </p:tav>
                                      </p:tavLst>
                                    </p:anim>
                                    <p:animEffect transition="in" filter="fade">
                                      <p:cBhvr>
                                        <p:cTn id="49" dur="500"/>
                                        <p:tgtEl>
                                          <p:spTgt spid="25"/>
                                        </p:tgtEl>
                                      </p:cBhvr>
                                    </p:animEffect>
                                  </p:childTnLst>
                                </p:cTn>
                              </p:par>
                            </p:childTnLst>
                          </p:cTn>
                        </p:par>
                        <p:par>
                          <p:cTn id="50" fill="hold">
                            <p:stCondLst>
                              <p:cond delay="500"/>
                            </p:stCondLst>
                            <p:childTnLst>
                              <p:par>
                                <p:cTn id="51" presetID="22" presetClass="entr" presetSubtype="1" fill="hold" nodeType="after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wipe(up)">
                                      <p:cBhvr>
                                        <p:cTn id="53" dur="500"/>
                                        <p:tgtEl>
                                          <p:spTgt spid="33"/>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2" fill="hold" nodeType="clickEffect">
                                  <p:stCondLst>
                                    <p:cond delay="0"/>
                                  </p:stCondLst>
                                  <p:childTnLst>
                                    <p:set>
                                      <p:cBhvr>
                                        <p:cTn id="57" dur="1" fill="hold">
                                          <p:stCondLst>
                                            <p:cond delay="0"/>
                                          </p:stCondLst>
                                        </p:cTn>
                                        <p:tgtEl>
                                          <p:spTgt spid="42"/>
                                        </p:tgtEl>
                                        <p:attrNameLst>
                                          <p:attrName>style.visibility</p:attrName>
                                        </p:attrNameLst>
                                      </p:cBhvr>
                                      <p:to>
                                        <p:strVal val="visible"/>
                                      </p:to>
                                    </p:set>
                                    <p:animEffect transition="in" filter="wipe(right)">
                                      <p:cBhvr>
                                        <p:cTn id="58" dur="500"/>
                                        <p:tgtEl>
                                          <p:spTgt spid="42"/>
                                        </p:tgtEl>
                                      </p:cBhvr>
                                    </p:animEffect>
                                  </p:childTnLst>
                                </p:cTn>
                              </p:par>
                              <p:par>
                                <p:cTn id="59" presetID="22" presetClass="entr" presetSubtype="2" fill="hold" grpId="0" nodeType="withEffect">
                                  <p:stCondLst>
                                    <p:cond delay="0"/>
                                  </p:stCondLst>
                                  <p:childTnLst>
                                    <p:set>
                                      <p:cBhvr>
                                        <p:cTn id="60" dur="1" fill="hold">
                                          <p:stCondLst>
                                            <p:cond delay="0"/>
                                          </p:stCondLst>
                                        </p:cTn>
                                        <p:tgtEl>
                                          <p:spTgt spid="43"/>
                                        </p:tgtEl>
                                        <p:attrNameLst>
                                          <p:attrName>style.visibility</p:attrName>
                                        </p:attrNameLst>
                                      </p:cBhvr>
                                      <p:to>
                                        <p:strVal val="visible"/>
                                      </p:to>
                                    </p:set>
                                    <p:animEffect transition="in" filter="wipe(right)">
                                      <p:cBhvr>
                                        <p:cTn id="61" dur="500"/>
                                        <p:tgtEl>
                                          <p:spTgt spid="43"/>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51"/>
                                        </p:tgtEl>
                                        <p:attrNameLst>
                                          <p:attrName>style.visibility</p:attrName>
                                        </p:attrNameLst>
                                      </p:cBhvr>
                                      <p:to>
                                        <p:strVal val="visible"/>
                                      </p:to>
                                    </p:set>
                                    <p:anim calcmode="lin" valueType="num">
                                      <p:cBhvr>
                                        <p:cTn id="66" dur="500" fill="hold"/>
                                        <p:tgtEl>
                                          <p:spTgt spid="51"/>
                                        </p:tgtEl>
                                        <p:attrNameLst>
                                          <p:attrName>ppt_w</p:attrName>
                                        </p:attrNameLst>
                                      </p:cBhvr>
                                      <p:tavLst>
                                        <p:tav tm="0">
                                          <p:val>
                                            <p:fltVal val="0"/>
                                          </p:val>
                                        </p:tav>
                                        <p:tav tm="100000">
                                          <p:val>
                                            <p:strVal val="#ppt_w"/>
                                          </p:val>
                                        </p:tav>
                                      </p:tavLst>
                                    </p:anim>
                                    <p:anim calcmode="lin" valueType="num">
                                      <p:cBhvr>
                                        <p:cTn id="67" dur="500" fill="hold"/>
                                        <p:tgtEl>
                                          <p:spTgt spid="51"/>
                                        </p:tgtEl>
                                        <p:attrNameLst>
                                          <p:attrName>ppt_h</p:attrName>
                                        </p:attrNameLst>
                                      </p:cBhvr>
                                      <p:tavLst>
                                        <p:tav tm="0">
                                          <p:val>
                                            <p:fltVal val="0"/>
                                          </p:val>
                                        </p:tav>
                                        <p:tav tm="100000">
                                          <p:val>
                                            <p:strVal val="#ppt_h"/>
                                          </p:val>
                                        </p:tav>
                                      </p:tavLst>
                                    </p:anim>
                                    <p:animEffect transition="in" filter="fade">
                                      <p:cBhvr>
                                        <p:cTn id="68" dur="500"/>
                                        <p:tgtEl>
                                          <p:spTgt spid="51"/>
                                        </p:tgtEl>
                                      </p:cBhvr>
                                    </p:animEffect>
                                  </p:childTnLst>
                                </p:cTn>
                              </p:par>
                            </p:childTnLst>
                          </p:cTn>
                        </p:par>
                        <p:par>
                          <p:cTn id="69" fill="hold">
                            <p:stCondLst>
                              <p:cond delay="500"/>
                            </p:stCondLst>
                            <p:childTnLst>
                              <p:par>
                                <p:cTn id="70" presetID="26" presetClass="emph" presetSubtype="0" fill="hold" grpId="1" nodeType="afterEffect">
                                  <p:stCondLst>
                                    <p:cond delay="0"/>
                                  </p:stCondLst>
                                  <p:childTnLst>
                                    <p:animEffect transition="out" filter="fade">
                                      <p:cBhvr>
                                        <p:cTn id="71" dur="500" tmFilter="0, 0; .2, .5; .8, .5; 1, 0"/>
                                        <p:tgtEl>
                                          <p:spTgt spid="51"/>
                                        </p:tgtEl>
                                      </p:cBhvr>
                                    </p:animEffect>
                                    <p:animScale>
                                      <p:cBhvr>
                                        <p:cTn id="72" dur="250" autoRev="1" fill="hold"/>
                                        <p:tgtEl>
                                          <p:spTgt spid="51"/>
                                        </p:tgtEl>
                                      </p:cBhvr>
                                      <p:by x="105000" y="105000"/>
                                    </p:animScale>
                                  </p:childTnLst>
                                </p:cTn>
                              </p:par>
                            </p:childTnLst>
                          </p:cTn>
                        </p:par>
                        <p:par>
                          <p:cTn id="73" fill="hold">
                            <p:stCondLst>
                              <p:cond delay="1000"/>
                            </p:stCondLst>
                            <p:childTnLst>
                              <p:par>
                                <p:cTn id="74" presetID="22" presetClass="entr" presetSubtype="2" fill="hold" nodeType="afterEffect">
                                  <p:stCondLst>
                                    <p:cond delay="0"/>
                                  </p:stCondLst>
                                  <p:childTnLst>
                                    <p:set>
                                      <p:cBhvr>
                                        <p:cTn id="75" dur="1" fill="hold">
                                          <p:stCondLst>
                                            <p:cond delay="0"/>
                                          </p:stCondLst>
                                        </p:cTn>
                                        <p:tgtEl>
                                          <p:spTgt spid="53"/>
                                        </p:tgtEl>
                                        <p:attrNameLst>
                                          <p:attrName>style.visibility</p:attrName>
                                        </p:attrNameLst>
                                      </p:cBhvr>
                                      <p:to>
                                        <p:strVal val="visible"/>
                                      </p:to>
                                    </p:set>
                                    <p:animEffect transition="in" filter="wipe(right)">
                                      <p:cBhvr>
                                        <p:cTn id="76" dur="500"/>
                                        <p:tgtEl>
                                          <p:spTgt spid="53"/>
                                        </p:tgtEl>
                                      </p:cBhvr>
                                    </p:animEffect>
                                  </p:childTnLst>
                                </p:cTn>
                              </p:par>
                              <p:par>
                                <p:cTn id="77" presetID="22" presetClass="entr" presetSubtype="1" fill="hold" nodeType="withEffect">
                                  <p:stCondLst>
                                    <p:cond delay="0"/>
                                  </p:stCondLst>
                                  <p:childTnLst>
                                    <p:set>
                                      <p:cBhvr>
                                        <p:cTn id="78" dur="1" fill="hold">
                                          <p:stCondLst>
                                            <p:cond delay="0"/>
                                          </p:stCondLst>
                                        </p:cTn>
                                        <p:tgtEl>
                                          <p:spTgt spid="50"/>
                                        </p:tgtEl>
                                        <p:attrNameLst>
                                          <p:attrName>style.visibility</p:attrName>
                                        </p:attrNameLst>
                                      </p:cBhvr>
                                      <p:to>
                                        <p:strVal val="visible"/>
                                      </p:to>
                                    </p:set>
                                    <p:animEffect transition="in" filter="wipe(up)">
                                      <p:cBhvr>
                                        <p:cTn id="79" dur="500"/>
                                        <p:tgtEl>
                                          <p:spTgt spid="50"/>
                                        </p:tgtEl>
                                      </p:cBhvr>
                                    </p:animEffect>
                                  </p:childTnLst>
                                </p:cTn>
                              </p:par>
                            </p:childTnLst>
                          </p:cTn>
                        </p:par>
                        <p:par>
                          <p:cTn id="80" fill="hold">
                            <p:stCondLst>
                              <p:cond delay="1500"/>
                            </p:stCondLst>
                            <p:childTnLst>
                              <p:par>
                                <p:cTn id="81" presetID="53" presetClass="entr" presetSubtype="16" fill="hold" grpId="0" nodeType="afterEffect">
                                  <p:stCondLst>
                                    <p:cond delay="0"/>
                                  </p:stCondLst>
                                  <p:childTnLst>
                                    <p:set>
                                      <p:cBhvr>
                                        <p:cTn id="82" dur="1" fill="hold">
                                          <p:stCondLst>
                                            <p:cond delay="0"/>
                                          </p:stCondLst>
                                        </p:cTn>
                                        <p:tgtEl>
                                          <p:spTgt spid="54"/>
                                        </p:tgtEl>
                                        <p:attrNameLst>
                                          <p:attrName>style.visibility</p:attrName>
                                        </p:attrNameLst>
                                      </p:cBhvr>
                                      <p:to>
                                        <p:strVal val="visible"/>
                                      </p:to>
                                    </p:set>
                                    <p:anim calcmode="lin" valueType="num">
                                      <p:cBhvr>
                                        <p:cTn id="83" dur="500" fill="hold"/>
                                        <p:tgtEl>
                                          <p:spTgt spid="54"/>
                                        </p:tgtEl>
                                        <p:attrNameLst>
                                          <p:attrName>ppt_w</p:attrName>
                                        </p:attrNameLst>
                                      </p:cBhvr>
                                      <p:tavLst>
                                        <p:tav tm="0">
                                          <p:val>
                                            <p:fltVal val="0"/>
                                          </p:val>
                                        </p:tav>
                                        <p:tav tm="100000">
                                          <p:val>
                                            <p:strVal val="#ppt_w"/>
                                          </p:val>
                                        </p:tav>
                                      </p:tavLst>
                                    </p:anim>
                                    <p:anim calcmode="lin" valueType="num">
                                      <p:cBhvr>
                                        <p:cTn id="84" dur="500" fill="hold"/>
                                        <p:tgtEl>
                                          <p:spTgt spid="54"/>
                                        </p:tgtEl>
                                        <p:attrNameLst>
                                          <p:attrName>ppt_h</p:attrName>
                                        </p:attrNameLst>
                                      </p:cBhvr>
                                      <p:tavLst>
                                        <p:tav tm="0">
                                          <p:val>
                                            <p:fltVal val="0"/>
                                          </p:val>
                                        </p:tav>
                                        <p:tav tm="100000">
                                          <p:val>
                                            <p:strVal val="#ppt_h"/>
                                          </p:val>
                                        </p:tav>
                                      </p:tavLst>
                                    </p:anim>
                                    <p:animEffect transition="in" filter="fade">
                                      <p:cBhvr>
                                        <p:cTn id="85"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6" grpId="0" animBg="1"/>
      <p:bldP spid="18" grpId="0" animBg="1"/>
      <p:bldP spid="25" grpId="0" animBg="1"/>
      <p:bldP spid="43" grpId="0" animBg="1"/>
      <p:bldP spid="51" grpId="0" animBg="1"/>
      <p:bldP spid="51" grpId="1" animBg="1"/>
      <p:bldP spid="5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70BF7BFC-60B4-4085-B23F-065C27250F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9255" y="2931903"/>
            <a:ext cx="4068678" cy="3806950"/>
          </a:xfrm>
          <a:prstGeom prst="rect">
            <a:avLst/>
          </a:prstGeom>
        </p:spPr>
      </p:pic>
      <p:sp>
        <p:nvSpPr>
          <p:cNvPr id="2" name="Slide Number Placeholder 2">
            <a:extLst>
              <a:ext uri="{FF2B5EF4-FFF2-40B4-BE49-F238E27FC236}">
                <a16:creationId xmlns:a16="http://schemas.microsoft.com/office/drawing/2014/main" id="{0D80D72A-AFB1-4C86-BC08-55CA54D3752A}"/>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12</a:t>
            </a:fld>
            <a:endParaRPr lang="en-GB" dirty="0">
              <a:solidFill>
                <a:schemeClr val="tx1"/>
              </a:solidFill>
            </a:endParaRPr>
          </a:p>
        </p:txBody>
      </p:sp>
      <p:sp>
        <p:nvSpPr>
          <p:cNvPr id="4" name="Rectangle 3">
            <a:extLst>
              <a:ext uri="{FF2B5EF4-FFF2-40B4-BE49-F238E27FC236}">
                <a16:creationId xmlns:a16="http://schemas.microsoft.com/office/drawing/2014/main" id="{CE03B599-5D1B-4D47-881D-380756552057}"/>
              </a:ext>
            </a:extLst>
          </p:cNvPr>
          <p:cNvSpPr/>
          <p:nvPr/>
        </p:nvSpPr>
        <p:spPr>
          <a:xfrm>
            <a:off x="142879" y="164893"/>
            <a:ext cx="3958841"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Creating a PDF </a:t>
            </a:r>
            <a:r>
              <a:rPr lang="en-CA" sz="2000" b="1" dirty="0"/>
              <a:t>from a Multiple Files</a:t>
            </a:r>
          </a:p>
        </p:txBody>
      </p:sp>
      <p:grpSp>
        <p:nvGrpSpPr>
          <p:cNvPr id="5" name="Group 4">
            <a:extLst>
              <a:ext uri="{FF2B5EF4-FFF2-40B4-BE49-F238E27FC236}">
                <a16:creationId xmlns:a16="http://schemas.microsoft.com/office/drawing/2014/main" id="{55A42198-5F6D-46DE-B545-D02D087D79E8}"/>
              </a:ext>
            </a:extLst>
          </p:cNvPr>
          <p:cNvGrpSpPr/>
          <p:nvPr/>
        </p:nvGrpSpPr>
        <p:grpSpPr>
          <a:xfrm>
            <a:off x="11320774" y="11004"/>
            <a:ext cx="871226" cy="307777"/>
            <a:chOff x="10487026" y="0"/>
            <a:chExt cx="685800" cy="307777"/>
          </a:xfrm>
        </p:grpSpPr>
        <p:sp>
          <p:nvSpPr>
            <p:cNvPr id="6" name="TextBox 5">
              <a:extLst>
                <a:ext uri="{FF2B5EF4-FFF2-40B4-BE49-F238E27FC236}">
                  <a16:creationId xmlns:a16="http://schemas.microsoft.com/office/drawing/2014/main" id="{EED9D692-2F2C-48DA-B8C7-3900FB96A7AC}"/>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7" name="TextBox 6">
              <a:extLst>
                <a:ext uri="{FF2B5EF4-FFF2-40B4-BE49-F238E27FC236}">
                  <a16:creationId xmlns:a16="http://schemas.microsoft.com/office/drawing/2014/main" id="{42E64F2E-F6E8-4561-A750-AF7EE4D7CF1D}"/>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12</a:t>
              </a:fld>
              <a:r>
                <a:rPr lang="en-CA" sz="1400" dirty="0"/>
                <a:t> </a:t>
              </a:r>
              <a:endParaRPr lang="en-GB" sz="1400" dirty="0"/>
            </a:p>
          </p:txBody>
        </p:sp>
      </p:grpSp>
      <p:pic>
        <p:nvPicPr>
          <p:cNvPr id="8" name="Picture 7">
            <a:extLst>
              <a:ext uri="{FF2B5EF4-FFF2-40B4-BE49-F238E27FC236}">
                <a16:creationId xmlns:a16="http://schemas.microsoft.com/office/drawing/2014/main" id="{F6488D8A-1396-48B0-B763-3C5F6E0EA6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4161" y="147117"/>
            <a:ext cx="3166398" cy="2956980"/>
          </a:xfrm>
          <a:prstGeom prst="rect">
            <a:avLst/>
          </a:prstGeom>
          <a:ln w="6350">
            <a:solidFill>
              <a:schemeClr val="tx1">
                <a:lumMod val="65000"/>
                <a:lumOff val="35000"/>
              </a:schemeClr>
            </a:solidFill>
          </a:ln>
        </p:spPr>
      </p:pic>
      <p:sp>
        <p:nvSpPr>
          <p:cNvPr id="9" name="TextBox 8">
            <a:extLst>
              <a:ext uri="{FF2B5EF4-FFF2-40B4-BE49-F238E27FC236}">
                <a16:creationId xmlns:a16="http://schemas.microsoft.com/office/drawing/2014/main" id="{495B76DF-501D-41FE-A9FC-7D172CFCB209}"/>
              </a:ext>
            </a:extLst>
          </p:cNvPr>
          <p:cNvSpPr txBox="1"/>
          <p:nvPr/>
        </p:nvSpPr>
        <p:spPr>
          <a:xfrm>
            <a:off x="8852995" y="532504"/>
            <a:ext cx="2768837" cy="400110"/>
          </a:xfrm>
          <a:prstGeom prst="rect">
            <a:avLst/>
          </a:prstGeom>
          <a:solidFill>
            <a:srgbClr val="FDF1E9"/>
          </a:solidFill>
          <a:ln w="19050">
            <a:solidFill>
              <a:schemeClr val="accent2"/>
            </a:solidFill>
          </a:ln>
        </p:spPr>
        <p:txBody>
          <a:bodyPr wrap="square" rtlCol="0">
            <a:spAutoFit/>
          </a:bodyPr>
          <a:lstStyle/>
          <a:p>
            <a:pPr algn="l"/>
            <a:r>
              <a:rPr lang="en-CA" sz="2000" dirty="0"/>
              <a:t>From the Tools screen …</a:t>
            </a:r>
            <a:endParaRPr lang="en-GB" sz="2000" dirty="0"/>
          </a:p>
        </p:txBody>
      </p:sp>
      <p:cxnSp>
        <p:nvCxnSpPr>
          <p:cNvPr id="11" name="Straight Arrow Connector 10">
            <a:extLst>
              <a:ext uri="{FF2B5EF4-FFF2-40B4-BE49-F238E27FC236}">
                <a16:creationId xmlns:a16="http://schemas.microsoft.com/office/drawing/2014/main" id="{8A0BB68D-2638-462A-BCFA-CEDA2F12D623}"/>
              </a:ext>
            </a:extLst>
          </p:cNvPr>
          <p:cNvCxnSpPr>
            <a:cxnSpLocks/>
            <a:stCxn id="9" idx="1"/>
            <a:endCxn id="12" idx="6"/>
          </p:cNvCxnSpPr>
          <p:nvPr/>
        </p:nvCxnSpPr>
        <p:spPr>
          <a:xfrm flipH="1" flipV="1">
            <a:off x="5438982" y="410551"/>
            <a:ext cx="3414013" cy="32200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D83B82B-C40C-4423-BA8C-C32F0A802899}"/>
              </a:ext>
            </a:extLst>
          </p:cNvPr>
          <p:cNvSpPr/>
          <p:nvPr/>
        </p:nvSpPr>
        <p:spPr>
          <a:xfrm>
            <a:off x="4918686" y="179747"/>
            <a:ext cx="520296" cy="461608"/>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Arrow Connector 14">
            <a:extLst>
              <a:ext uri="{FF2B5EF4-FFF2-40B4-BE49-F238E27FC236}">
                <a16:creationId xmlns:a16="http://schemas.microsoft.com/office/drawing/2014/main" id="{AA048BC0-E28E-4C64-B245-C57FED341D87}"/>
              </a:ext>
            </a:extLst>
          </p:cNvPr>
          <p:cNvCxnSpPr>
            <a:cxnSpLocks/>
            <a:endCxn id="16" idx="1"/>
          </p:cNvCxnSpPr>
          <p:nvPr/>
        </p:nvCxnSpPr>
        <p:spPr>
          <a:xfrm>
            <a:off x="5191970" y="641355"/>
            <a:ext cx="1230598" cy="137627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B2E8986C-5471-463C-B1E3-BFF3091B3E3D}"/>
              </a:ext>
            </a:extLst>
          </p:cNvPr>
          <p:cNvSpPr/>
          <p:nvPr/>
        </p:nvSpPr>
        <p:spPr>
          <a:xfrm>
            <a:off x="6220092" y="1814883"/>
            <a:ext cx="1382594" cy="1384419"/>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EE7BE15D-A373-4289-89CF-69FC51982595}"/>
              </a:ext>
            </a:extLst>
          </p:cNvPr>
          <p:cNvSpPr txBox="1"/>
          <p:nvPr/>
        </p:nvSpPr>
        <p:spPr>
          <a:xfrm>
            <a:off x="7865511" y="2080457"/>
            <a:ext cx="3230311" cy="400110"/>
          </a:xfrm>
          <a:prstGeom prst="rect">
            <a:avLst/>
          </a:prstGeom>
          <a:solidFill>
            <a:srgbClr val="FDF1E9"/>
          </a:solidFill>
          <a:ln w="19050">
            <a:solidFill>
              <a:schemeClr val="accent2"/>
            </a:solidFill>
          </a:ln>
        </p:spPr>
        <p:txBody>
          <a:bodyPr wrap="square" rtlCol="0">
            <a:spAutoFit/>
          </a:bodyPr>
          <a:lstStyle>
            <a:defPPr>
              <a:defRPr lang="en-US"/>
            </a:defPPr>
            <a:lvl1pPr>
              <a:defRPr sz="2000"/>
            </a:lvl1pPr>
          </a:lstStyle>
          <a:p>
            <a:r>
              <a:rPr lang="en-CA" dirty="0"/>
              <a:t>Click on the </a:t>
            </a:r>
            <a:r>
              <a:rPr lang="en-CA" b="1" dirty="0"/>
              <a:t>Create PDF</a:t>
            </a:r>
            <a:r>
              <a:rPr lang="en-CA" dirty="0"/>
              <a:t> icon.</a:t>
            </a:r>
            <a:endParaRPr lang="en-GB" dirty="0"/>
          </a:p>
        </p:txBody>
      </p:sp>
      <p:sp>
        <p:nvSpPr>
          <p:cNvPr id="25" name="Rectangle: Rounded Corners 24">
            <a:extLst>
              <a:ext uri="{FF2B5EF4-FFF2-40B4-BE49-F238E27FC236}">
                <a16:creationId xmlns:a16="http://schemas.microsoft.com/office/drawing/2014/main" id="{258EA97F-28E2-44BB-820B-E6C35DE70F05}"/>
              </a:ext>
            </a:extLst>
          </p:cNvPr>
          <p:cNvSpPr/>
          <p:nvPr/>
        </p:nvSpPr>
        <p:spPr>
          <a:xfrm>
            <a:off x="8032285" y="3979755"/>
            <a:ext cx="974220" cy="378297"/>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 33">
            <a:extLst>
              <a:ext uri="{FF2B5EF4-FFF2-40B4-BE49-F238E27FC236}">
                <a16:creationId xmlns:a16="http://schemas.microsoft.com/office/drawing/2014/main" id="{206ED14E-4292-4D83-9104-2603CB08BD87}"/>
              </a:ext>
            </a:extLst>
          </p:cNvPr>
          <p:cNvGrpSpPr/>
          <p:nvPr/>
        </p:nvGrpSpPr>
        <p:grpSpPr>
          <a:xfrm>
            <a:off x="7400226" y="2996558"/>
            <a:ext cx="632077" cy="1006636"/>
            <a:chOff x="10536023" y="3078701"/>
            <a:chExt cx="1117596" cy="958962"/>
          </a:xfrm>
        </p:grpSpPr>
        <p:cxnSp>
          <p:nvCxnSpPr>
            <p:cNvPr id="23" name="Straight Arrow Connector 22">
              <a:extLst>
                <a:ext uri="{FF2B5EF4-FFF2-40B4-BE49-F238E27FC236}">
                  <a16:creationId xmlns:a16="http://schemas.microsoft.com/office/drawing/2014/main" id="{0116D984-E752-4609-9370-8F310389D87E}"/>
                </a:ext>
              </a:extLst>
            </p:cNvPr>
            <p:cNvCxnSpPr>
              <a:cxnSpLocks/>
              <a:stCxn id="16" idx="5"/>
            </p:cNvCxnSpPr>
            <p:nvPr/>
          </p:nvCxnSpPr>
          <p:spPr>
            <a:xfrm>
              <a:off x="10536023" y="3078701"/>
              <a:ext cx="1117596" cy="95896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BD3B6D03-AEDE-499D-88B9-01509F65A9FE}"/>
                </a:ext>
              </a:extLst>
            </p:cNvPr>
            <p:cNvSpPr txBox="1"/>
            <p:nvPr/>
          </p:nvSpPr>
          <p:spPr>
            <a:xfrm rot="3332380">
              <a:off x="11015864" y="3248540"/>
              <a:ext cx="698777" cy="400107"/>
            </a:xfrm>
            <a:prstGeom prst="rect">
              <a:avLst/>
            </a:prstGeom>
            <a:noFill/>
          </p:spPr>
          <p:txBody>
            <a:bodyPr wrap="square" rtlCol="0">
              <a:spAutoFit/>
            </a:bodyPr>
            <a:lstStyle/>
            <a:p>
              <a:pPr algn="l"/>
              <a:r>
                <a:rPr lang="en-CA" sz="2000" dirty="0"/>
                <a:t>click</a:t>
              </a:r>
              <a:endParaRPr lang="en-GB" sz="2000" dirty="0"/>
            </a:p>
          </p:txBody>
        </p:sp>
      </p:grpSp>
      <p:grpSp>
        <p:nvGrpSpPr>
          <p:cNvPr id="33" name="Group 32">
            <a:extLst>
              <a:ext uri="{FF2B5EF4-FFF2-40B4-BE49-F238E27FC236}">
                <a16:creationId xmlns:a16="http://schemas.microsoft.com/office/drawing/2014/main" id="{22586345-4BAF-46B1-975D-33871E9BA410}"/>
              </a:ext>
            </a:extLst>
          </p:cNvPr>
          <p:cNvGrpSpPr/>
          <p:nvPr/>
        </p:nvGrpSpPr>
        <p:grpSpPr>
          <a:xfrm>
            <a:off x="8964527" y="4357138"/>
            <a:ext cx="1069067" cy="2052208"/>
            <a:chOff x="8614148" y="4391322"/>
            <a:chExt cx="1069067" cy="2052208"/>
          </a:xfrm>
        </p:grpSpPr>
        <p:cxnSp>
          <p:nvCxnSpPr>
            <p:cNvPr id="28" name="Straight Arrow Connector 27">
              <a:extLst>
                <a:ext uri="{FF2B5EF4-FFF2-40B4-BE49-F238E27FC236}">
                  <a16:creationId xmlns:a16="http://schemas.microsoft.com/office/drawing/2014/main" id="{67F94E56-EC6B-4F36-B2C3-F869EF84A18F}"/>
                </a:ext>
              </a:extLst>
            </p:cNvPr>
            <p:cNvCxnSpPr>
              <a:cxnSpLocks/>
            </p:cNvCxnSpPr>
            <p:nvPr/>
          </p:nvCxnSpPr>
          <p:spPr>
            <a:xfrm>
              <a:off x="8614148" y="4391322"/>
              <a:ext cx="1069067" cy="205220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0FC84BCA-3D62-4528-A942-3646961B770D}"/>
                </a:ext>
              </a:extLst>
            </p:cNvPr>
            <p:cNvSpPr txBox="1"/>
            <p:nvPr/>
          </p:nvSpPr>
          <p:spPr>
            <a:xfrm rot="3804577">
              <a:off x="8655963" y="4743221"/>
              <a:ext cx="698771" cy="400110"/>
            </a:xfrm>
            <a:prstGeom prst="rect">
              <a:avLst/>
            </a:prstGeom>
            <a:noFill/>
          </p:spPr>
          <p:txBody>
            <a:bodyPr wrap="square" rtlCol="0">
              <a:spAutoFit/>
            </a:bodyPr>
            <a:lstStyle/>
            <a:p>
              <a:pPr algn="l"/>
              <a:r>
                <a:rPr lang="en-CA" sz="2000" dirty="0"/>
                <a:t>click</a:t>
              </a:r>
              <a:endParaRPr lang="en-GB" sz="2000" dirty="0"/>
            </a:p>
          </p:txBody>
        </p:sp>
      </p:grpSp>
      <p:cxnSp>
        <p:nvCxnSpPr>
          <p:cNvPr id="42" name="Straight Arrow Connector 41">
            <a:extLst>
              <a:ext uri="{FF2B5EF4-FFF2-40B4-BE49-F238E27FC236}">
                <a16:creationId xmlns:a16="http://schemas.microsoft.com/office/drawing/2014/main" id="{5C418B55-B684-4D18-A0FF-FAD0B2C1DB98}"/>
              </a:ext>
            </a:extLst>
          </p:cNvPr>
          <p:cNvCxnSpPr>
            <a:cxnSpLocks/>
            <a:endCxn id="43" idx="3"/>
          </p:cNvCxnSpPr>
          <p:nvPr/>
        </p:nvCxnSpPr>
        <p:spPr>
          <a:xfrm flipH="1" flipV="1">
            <a:off x="7067015" y="6176709"/>
            <a:ext cx="2666646" cy="28805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FDDC07FE-573D-4CCF-8E58-06D73D1D29B0}"/>
              </a:ext>
            </a:extLst>
          </p:cNvPr>
          <p:cNvSpPr txBox="1"/>
          <p:nvPr/>
        </p:nvSpPr>
        <p:spPr>
          <a:xfrm>
            <a:off x="3937686" y="5668877"/>
            <a:ext cx="3129329" cy="1015663"/>
          </a:xfrm>
          <a:prstGeom prst="rect">
            <a:avLst/>
          </a:prstGeom>
          <a:noFill/>
          <a:ln w="19050">
            <a:solidFill>
              <a:schemeClr val="accent2"/>
            </a:solidFill>
          </a:ln>
        </p:spPr>
        <p:txBody>
          <a:bodyPr wrap="square" rtlCol="0">
            <a:spAutoFit/>
          </a:bodyPr>
          <a:lstStyle/>
          <a:p>
            <a:pPr algn="l"/>
            <a:r>
              <a:rPr lang="en-CA" sz="2000" dirty="0"/>
              <a:t>Which displays an </a:t>
            </a:r>
            <a:r>
              <a:rPr lang="en-CA" sz="2000" b="1" dirty="0"/>
              <a:t>Open</a:t>
            </a:r>
            <a:r>
              <a:rPr lang="en-CA" sz="2000" dirty="0"/>
              <a:t> file dialog box so you can select one or more files …</a:t>
            </a:r>
            <a:endParaRPr lang="en-GB" sz="2000" dirty="0"/>
          </a:p>
        </p:txBody>
      </p:sp>
      <p:pic>
        <p:nvPicPr>
          <p:cNvPr id="50" name="Picture 49">
            <a:extLst>
              <a:ext uri="{FF2B5EF4-FFF2-40B4-BE49-F238E27FC236}">
                <a16:creationId xmlns:a16="http://schemas.microsoft.com/office/drawing/2014/main" id="{F53FF1EC-4B40-4504-AA2B-97D57E3281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644" y="1360374"/>
            <a:ext cx="3994691" cy="3459454"/>
          </a:xfrm>
          <a:prstGeom prst="rect">
            <a:avLst/>
          </a:prstGeom>
        </p:spPr>
      </p:pic>
      <p:sp>
        <p:nvSpPr>
          <p:cNvPr id="51" name="TextBox 50">
            <a:extLst>
              <a:ext uri="{FF2B5EF4-FFF2-40B4-BE49-F238E27FC236}">
                <a16:creationId xmlns:a16="http://schemas.microsoft.com/office/drawing/2014/main" id="{CE3A48DC-67E8-438F-B6E3-E076E27135B7}"/>
              </a:ext>
            </a:extLst>
          </p:cNvPr>
          <p:cNvSpPr txBox="1"/>
          <p:nvPr/>
        </p:nvSpPr>
        <p:spPr>
          <a:xfrm>
            <a:off x="4474161" y="4003195"/>
            <a:ext cx="3036303" cy="707886"/>
          </a:xfrm>
          <a:prstGeom prst="rect">
            <a:avLst/>
          </a:prstGeom>
          <a:noFill/>
          <a:ln w="19050">
            <a:solidFill>
              <a:schemeClr val="accent2"/>
            </a:solidFill>
          </a:ln>
        </p:spPr>
        <p:txBody>
          <a:bodyPr wrap="square" rtlCol="0">
            <a:spAutoFit/>
          </a:bodyPr>
          <a:lstStyle/>
          <a:p>
            <a:pPr algn="l"/>
            <a:r>
              <a:rPr lang="en-CA" sz="2000" dirty="0"/>
              <a:t>… of the following selection file types.</a:t>
            </a:r>
            <a:endParaRPr lang="en-GB" sz="2000" dirty="0"/>
          </a:p>
        </p:txBody>
      </p:sp>
      <p:cxnSp>
        <p:nvCxnSpPr>
          <p:cNvPr id="53" name="Straight Arrow Connector 52">
            <a:extLst>
              <a:ext uri="{FF2B5EF4-FFF2-40B4-BE49-F238E27FC236}">
                <a16:creationId xmlns:a16="http://schemas.microsoft.com/office/drawing/2014/main" id="{8F38818E-D6E2-4A1D-8783-4ADBEA0C33F7}"/>
              </a:ext>
            </a:extLst>
          </p:cNvPr>
          <p:cNvCxnSpPr>
            <a:cxnSpLocks/>
            <a:stCxn id="51" idx="0"/>
            <a:endCxn id="54" idx="1"/>
          </p:cNvCxnSpPr>
          <p:nvPr/>
        </p:nvCxnSpPr>
        <p:spPr>
          <a:xfrm flipH="1" flipV="1">
            <a:off x="4412819" y="3140580"/>
            <a:ext cx="1579494" cy="86261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4" name="Right Brace 53">
            <a:extLst>
              <a:ext uri="{FF2B5EF4-FFF2-40B4-BE49-F238E27FC236}">
                <a16:creationId xmlns:a16="http://schemas.microsoft.com/office/drawing/2014/main" id="{076677B6-70ED-40CC-A4C4-1F140BC39FB4}"/>
              </a:ext>
            </a:extLst>
          </p:cNvPr>
          <p:cNvSpPr/>
          <p:nvPr/>
        </p:nvSpPr>
        <p:spPr>
          <a:xfrm>
            <a:off x="4054123" y="1666431"/>
            <a:ext cx="358696" cy="2948298"/>
          </a:xfrm>
          <a:prstGeom prst="rightBrace">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36" name="Straight Arrow Connector 35">
            <a:extLst>
              <a:ext uri="{FF2B5EF4-FFF2-40B4-BE49-F238E27FC236}">
                <a16:creationId xmlns:a16="http://schemas.microsoft.com/office/drawing/2014/main" id="{F2044983-F5BB-4FEA-8080-36CDE5D6FB03}"/>
              </a:ext>
            </a:extLst>
          </p:cNvPr>
          <p:cNvCxnSpPr>
            <a:cxnSpLocks/>
            <a:stCxn id="43" idx="0"/>
            <a:endCxn id="51" idx="2"/>
          </p:cNvCxnSpPr>
          <p:nvPr/>
        </p:nvCxnSpPr>
        <p:spPr>
          <a:xfrm flipV="1">
            <a:off x="5502351" y="4711081"/>
            <a:ext cx="489962" cy="9577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7224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right)">
                                      <p:cBhvr>
                                        <p:cTn id="12" dur="500"/>
                                        <p:tgtEl>
                                          <p:spTgt spid="11"/>
                                        </p:tgtEl>
                                      </p:cBhvr>
                                    </p:animEffect>
                                  </p:childTnLst>
                                </p:cTn>
                              </p:par>
                              <p:par>
                                <p:cTn id="13" presetID="22" presetClass="entr" presetSubtype="2"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right)">
                                      <p:cBhvr>
                                        <p:cTn id="15" dur="500"/>
                                        <p:tgtEl>
                                          <p:spTgt spid="8"/>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up)">
                                      <p:cBhvr>
                                        <p:cTn id="26" dur="500"/>
                                        <p:tgtEl>
                                          <p:spTgt spid="15"/>
                                        </p:tgtEl>
                                      </p:cBhvr>
                                    </p:animEffect>
                                  </p:childTnLst>
                                </p:cTn>
                              </p:par>
                            </p:childTnLst>
                          </p:cTn>
                        </p:par>
                        <p:par>
                          <p:cTn id="27" fill="hold">
                            <p:stCondLst>
                              <p:cond delay="500"/>
                            </p:stCondLst>
                            <p:childTnLst>
                              <p:par>
                                <p:cTn id="28" presetID="2" presetClass="entr" presetSubtype="2" fill="hold" grpId="0" nodeType="after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1+#ppt_w/2"/>
                                          </p:val>
                                        </p:tav>
                                        <p:tav tm="100000">
                                          <p:val>
                                            <p:strVal val="#ppt_x"/>
                                          </p:val>
                                        </p:tav>
                                      </p:tavLst>
                                    </p:anim>
                                    <p:anim calcmode="lin" valueType="num">
                                      <p:cBhvr additive="base">
                                        <p:cTn id="31" dur="500" fill="hold"/>
                                        <p:tgtEl>
                                          <p:spTgt spid="18"/>
                                        </p:tgtEl>
                                        <p:attrNameLst>
                                          <p:attrName>ppt_y</p:attrName>
                                        </p:attrNameLst>
                                      </p:cBhvr>
                                      <p:tavLst>
                                        <p:tav tm="0">
                                          <p:val>
                                            <p:strVal val="#ppt_y"/>
                                          </p:val>
                                        </p:tav>
                                        <p:tav tm="100000">
                                          <p:val>
                                            <p:strVal val="#ppt_y"/>
                                          </p:val>
                                        </p:tav>
                                      </p:tavLst>
                                    </p:anim>
                                  </p:childTnLst>
                                </p:cTn>
                              </p:par>
                              <p:par>
                                <p:cTn id="32" presetID="53" presetClass="entr" presetSubtype="16"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p:cTn id="34" dur="500" fill="hold"/>
                                        <p:tgtEl>
                                          <p:spTgt spid="16"/>
                                        </p:tgtEl>
                                        <p:attrNameLst>
                                          <p:attrName>ppt_w</p:attrName>
                                        </p:attrNameLst>
                                      </p:cBhvr>
                                      <p:tavLst>
                                        <p:tav tm="0">
                                          <p:val>
                                            <p:fltVal val="0"/>
                                          </p:val>
                                        </p:tav>
                                        <p:tav tm="100000">
                                          <p:val>
                                            <p:strVal val="#ppt_w"/>
                                          </p:val>
                                        </p:tav>
                                      </p:tavLst>
                                    </p:anim>
                                    <p:anim calcmode="lin" valueType="num">
                                      <p:cBhvr>
                                        <p:cTn id="35" dur="500" fill="hold"/>
                                        <p:tgtEl>
                                          <p:spTgt spid="16"/>
                                        </p:tgtEl>
                                        <p:attrNameLst>
                                          <p:attrName>ppt_h</p:attrName>
                                        </p:attrNameLst>
                                      </p:cBhvr>
                                      <p:tavLst>
                                        <p:tav tm="0">
                                          <p:val>
                                            <p:fltVal val="0"/>
                                          </p:val>
                                        </p:tav>
                                        <p:tav tm="100000">
                                          <p:val>
                                            <p:strVal val="#ppt_h"/>
                                          </p:val>
                                        </p:tav>
                                      </p:tavLst>
                                    </p:anim>
                                    <p:animEffect transition="in" filter="fade">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wipe(up)">
                                      <p:cBhvr>
                                        <p:cTn id="41" dur="500"/>
                                        <p:tgtEl>
                                          <p:spTgt spid="34"/>
                                        </p:tgtEl>
                                      </p:cBhvr>
                                    </p:animEffect>
                                  </p:childTnLst>
                                </p:cTn>
                              </p:par>
                              <p:par>
                                <p:cTn id="42" presetID="22" presetClass="entr" presetSubtype="1" fill="hold"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wipe(up)">
                                      <p:cBhvr>
                                        <p:cTn id="44" dur="500"/>
                                        <p:tgtEl>
                                          <p:spTgt spid="35"/>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p:cTn id="47" dur="500" fill="hold"/>
                                        <p:tgtEl>
                                          <p:spTgt spid="25"/>
                                        </p:tgtEl>
                                        <p:attrNameLst>
                                          <p:attrName>ppt_w</p:attrName>
                                        </p:attrNameLst>
                                      </p:cBhvr>
                                      <p:tavLst>
                                        <p:tav tm="0">
                                          <p:val>
                                            <p:fltVal val="0"/>
                                          </p:val>
                                        </p:tav>
                                        <p:tav tm="100000">
                                          <p:val>
                                            <p:strVal val="#ppt_w"/>
                                          </p:val>
                                        </p:tav>
                                      </p:tavLst>
                                    </p:anim>
                                    <p:anim calcmode="lin" valueType="num">
                                      <p:cBhvr>
                                        <p:cTn id="48" dur="500" fill="hold"/>
                                        <p:tgtEl>
                                          <p:spTgt spid="25"/>
                                        </p:tgtEl>
                                        <p:attrNameLst>
                                          <p:attrName>ppt_h</p:attrName>
                                        </p:attrNameLst>
                                      </p:cBhvr>
                                      <p:tavLst>
                                        <p:tav tm="0">
                                          <p:val>
                                            <p:fltVal val="0"/>
                                          </p:val>
                                        </p:tav>
                                        <p:tav tm="100000">
                                          <p:val>
                                            <p:strVal val="#ppt_h"/>
                                          </p:val>
                                        </p:tav>
                                      </p:tavLst>
                                    </p:anim>
                                    <p:animEffect transition="in" filter="fade">
                                      <p:cBhvr>
                                        <p:cTn id="49" dur="500"/>
                                        <p:tgtEl>
                                          <p:spTgt spid="25"/>
                                        </p:tgtEl>
                                      </p:cBhvr>
                                    </p:animEffect>
                                  </p:childTnLst>
                                </p:cTn>
                              </p:par>
                            </p:childTnLst>
                          </p:cTn>
                        </p:par>
                        <p:par>
                          <p:cTn id="50" fill="hold">
                            <p:stCondLst>
                              <p:cond delay="500"/>
                            </p:stCondLst>
                            <p:childTnLst>
                              <p:par>
                                <p:cTn id="51" presetID="22" presetClass="entr" presetSubtype="1" fill="hold" nodeType="after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wipe(up)">
                                      <p:cBhvr>
                                        <p:cTn id="53" dur="500"/>
                                        <p:tgtEl>
                                          <p:spTgt spid="33"/>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2" fill="hold" nodeType="clickEffect">
                                  <p:stCondLst>
                                    <p:cond delay="0"/>
                                  </p:stCondLst>
                                  <p:childTnLst>
                                    <p:set>
                                      <p:cBhvr>
                                        <p:cTn id="57" dur="1" fill="hold">
                                          <p:stCondLst>
                                            <p:cond delay="0"/>
                                          </p:stCondLst>
                                        </p:cTn>
                                        <p:tgtEl>
                                          <p:spTgt spid="42"/>
                                        </p:tgtEl>
                                        <p:attrNameLst>
                                          <p:attrName>style.visibility</p:attrName>
                                        </p:attrNameLst>
                                      </p:cBhvr>
                                      <p:to>
                                        <p:strVal val="visible"/>
                                      </p:to>
                                    </p:set>
                                    <p:animEffect transition="in" filter="wipe(right)">
                                      <p:cBhvr>
                                        <p:cTn id="58" dur="500"/>
                                        <p:tgtEl>
                                          <p:spTgt spid="42"/>
                                        </p:tgtEl>
                                      </p:cBhvr>
                                    </p:animEffect>
                                  </p:childTnLst>
                                </p:cTn>
                              </p:par>
                              <p:par>
                                <p:cTn id="59" presetID="22" presetClass="entr" presetSubtype="2" fill="hold" grpId="0" nodeType="withEffect">
                                  <p:stCondLst>
                                    <p:cond delay="0"/>
                                  </p:stCondLst>
                                  <p:childTnLst>
                                    <p:set>
                                      <p:cBhvr>
                                        <p:cTn id="60" dur="1" fill="hold">
                                          <p:stCondLst>
                                            <p:cond delay="0"/>
                                          </p:stCondLst>
                                        </p:cTn>
                                        <p:tgtEl>
                                          <p:spTgt spid="43"/>
                                        </p:tgtEl>
                                        <p:attrNameLst>
                                          <p:attrName>style.visibility</p:attrName>
                                        </p:attrNameLst>
                                      </p:cBhvr>
                                      <p:to>
                                        <p:strVal val="visible"/>
                                      </p:to>
                                    </p:set>
                                    <p:animEffect transition="in" filter="wipe(right)">
                                      <p:cBhvr>
                                        <p:cTn id="61" dur="500"/>
                                        <p:tgtEl>
                                          <p:spTgt spid="43"/>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nodeType="clickEffect">
                                  <p:stCondLst>
                                    <p:cond delay="0"/>
                                  </p:stCondLst>
                                  <p:childTnLst>
                                    <p:set>
                                      <p:cBhvr>
                                        <p:cTn id="65" dur="1" fill="hold">
                                          <p:stCondLst>
                                            <p:cond delay="0"/>
                                          </p:stCondLst>
                                        </p:cTn>
                                        <p:tgtEl>
                                          <p:spTgt spid="36"/>
                                        </p:tgtEl>
                                        <p:attrNameLst>
                                          <p:attrName>style.visibility</p:attrName>
                                        </p:attrNameLst>
                                      </p:cBhvr>
                                      <p:to>
                                        <p:strVal val="visible"/>
                                      </p:to>
                                    </p:set>
                                    <p:animEffect transition="in" filter="wipe(down)">
                                      <p:cBhvr>
                                        <p:cTn id="66" dur="500"/>
                                        <p:tgtEl>
                                          <p:spTgt spid="36"/>
                                        </p:tgtEl>
                                      </p:cBhvr>
                                    </p:animEffect>
                                  </p:childTnLst>
                                </p:cTn>
                              </p:par>
                            </p:childTnLst>
                          </p:cTn>
                        </p:par>
                        <p:par>
                          <p:cTn id="67" fill="hold">
                            <p:stCondLst>
                              <p:cond delay="500"/>
                            </p:stCondLst>
                            <p:childTnLst>
                              <p:par>
                                <p:cTn id="68" presetID="53" presetClass="entr" presetSubtype="16" fill="hold" grpId="0" nodeType="afterEffect">
                                  <p:stCondLst>
                                    <p:cond delay="0"/>
                                  </p:stCondLst>
                                  <p:childTnLst>
                                    <p:set>
                                      <p:cBhvr>
                                        <p:cTn id="69" dur="1" fill="hold">
                                          <p:stCondLst>
                                            <p:cond delay="0"/>
                                          </p:stCondLst>
                                        </p:cTn>
                                        <p:tgtEl>
                                          <p:spTgt spid="51"/>
                                        </p:tgtEl>
                                        <p:attrNameLst>
                                          <p:attrName>style.visibility</p:attrName>
                                        </p:attrNameLst>
                                      </p:cBhvr>
                                      <p:to>
                                        <p:strVal val="visible"/>
                                      </p:to>
                                    </p:set>
                                    <p:anim calcmode="lin" valueType="num">
                                      <p:cBhvr>
                                        <p:cTn id="70" dur="500" fill="hold"/>
                                        <p:tgtEl>
                                          <p:spTgt spid="51"/>
                                        </p:tgtEl>
                                        <p:attrNameLst>
                                          <p:attrName>ppt_w</p:attrName>
                                        </p:attrNameLst>
                                      </p:cBhvr>
                                      <p:tavLst>
                                        <p:tav tm="0">
                                          <p:val>
                                            <p:fltVal val="0"/>
                                          </p:val>
                                        </p:tav>
                                        <p:tav tm="100000">
                                          <p:val>
                                            <p:strVal val="#ppt_w"/>
                                          </p:val>
                                        </p:tav>
                                      </p:tavLst>
                                    </p:anim>
                                    <p:anim calcmode="lin" valueType="num">
                                      <p:cBhvr>
                                        <p:cTn id="71" dur="500" fill="hold"/>
                                        <p:tgtEl>
                                          <p:spTgt spid="51"/>
                                        </p:tgtEl>
                                        <p:attrNameLst>
                                          <p:attrName>ppt_h</p:attrName>
                                        </p:attrNameLst>
                                      </p:cBhvr>
                                      <p:tavLst>
                                        <p:tav tm="0">
                                          <p:val>
                                            <p:fltVal val="0"/>
                                          </p:val>
                                        </p:tav>
                                        <p:tav tm="100000">
                                          <p:val>
                                            <p:strVal val="#ppt_h"/>
                                          </p:val>
                                        </p:tav>
                                      </p:tavLst>
                                    </p:anim>
                                    <p:animEffect transition="in" filter="fade">
                                      <p:cBhvr>
                                        <p:cTn id="72" dur="500"/>
                                        <p:tgtEl>
                                          <p:spTgt spid="51"/>
                                        </p:tgtEl>
                                      </p:cBhvr>
                                    </p:animEffect>
                                  </p:childTnLst>
                                </p:cTn>
                              </p:par>
                            </p:childTnLst>
                          </p:cTn>
                        </p:par>
                        <p:par>
                          <p:cTn id="73" fill="hold">
                            <p:stCondLst>
                              <p:cond delay="1000"/>
                            </p:stCondLst>
                            <p:childTnLst>
                              <p:par>
                                <p:cTn id="74" presetID="26" presetClass="emph" presetSubtype="0" fill="hold" grpId="1" nodeType="afterEffect">
                                  <p:stCondLst>
                                    <p:cond delay="0"/>
                                  </p:stCondLst>
                                  <p:childTnLst>
                                    <p:animEffect transition="out" filter="fade">
                                      <p:cBhvr>
                                        <p:cTn id="75" dur="500" tmFilter="0, 0; .2, .5; .8, .5; 1, 0"/>
                                        <p:tgtEl>
                                          <p:spTgt spid="51"/>
                                        </p:tgtEl>
                                      </p:cBhvr>
                                    </p:animEffect>
                                    <p:animScale>
                                      <p:cBhvr>
                                        <p:cTn id="76" dur="250" autoRev="1" fill="hold"/>
                                        <p:tgtEl>
                                          <p:spTgt spid="51"/>
                                        </p:tgtEl>
                                      </p:cBhvr>
                                      <p:by x="105000" y="105000"/>
                                    </p:animScale>
                                  </p:childTnLst>
                                </p:cTn>
                              </p:par>
                            </p:childTnLst>
                          </p:cTn>
                        </p:par>
                        <p:par>
                          <p:cTn id="77" fill="hold">
                            <p:stCondLst>
                              <p:cond delay="1500"/>
                            </p:stCondLst>
                            <p:childTnLst>
                              <p:par>
                                <p:cTn id="78" presetID="22" presetClass="entr" presetSubtype="2" fill="hold" nodeType="afterEffect">
                                  <p:stCondLst>
                                    <p:cond delay="0"/>
                                  </p:stCondLst>
                                  <p:childTnLst>
                                    <p:set>
                                      <p:cBhvr>
                                        <p:cTn id="79" dur="1" fill="hold">
                                          <p:stCondLst>
                                            <p:cond delay="0"/>
                                          </p:stCondLst>
                                        </p:cTn>
                                        <p:tgtEl>
                                          <p:spTgt spid="53"/>
                                        </p:tgtEl>
                                        <p:attrNameLst>
                                          <p:attrName>style.visibility</p:attrName>
                                        </p:attrNameLst>
                                      </p:cBhvr>
                                      <p:to>
                                        <p:strVal val="visible"/>
                                      </p:to>
                                    </p:set>
                                    <p:animEffect transition="in" filter="wipe(right)">
                                      <p:cBhvr>
                                        <p:cTn id="80" dur="500"/>
                                        <p:tgtEl>
                                          <p:spTgt spid="53"/>
                                        </p:tgtEl>
                                      </p:cBhvr>
                                    </p:animEffect>
                                  </p:childTnLst>
                                </p:cTn>
                              </p:par>
                              <p:par>
                                <p:cTn id="81" presetID="22" presetClass="entr" presetSubtype="1" fill="hold" nodeType="withEffect">
                                  <p:stCondLst>
                                    <p:cond delay="0"/>
                                  </p:stCondLst>
                                  <p:childTnLst>
                                    <p:set>
                                      <p:cBhvr>
                                        <p:cTn id="82" dur="1" fill="hold">
                                          <p:stCondLst>
                                            <p:cond delay="0"/>
                                          </p:stCondLst>
                                        </p:cTn>
                                        <p:tgtEl>
                                          <p:spTgt spid="50"/>
                                        </p:tgtEl>
                                        <p:attrNameLst>
                                          <p:attrName>style.visibility</p:attrName>
                                        </p:attrNameLst>
                                      </p:cBhvr>
                                      <p:to>
                                        <p:strVal val="visible"/>
                                      </p:to>
                                    </p:set>
                                    <p:animEffect transition="in" filter="wipe(up)">
                                      <p:cBhvr>
                                        <p:cTn id="83" dur="500"/>
                                        <p:tgtEl>
                                          <p:spTgt spid="50"/>
                                        </p:tgtEl>
                                      </p:cBhvr>
                                    </p:animEffect>
                                  </p:childTnLst>
                                </p:cTn>
                              </p:par>
                            </p:childTnLst>
                          </p:cTn>
                        </p:par>
                        <p:par>
                          <p:cTn id="84" fill="hold">
                            <p:stCondLst>
                              <p:cond delay="2000"/>
                            </p:stCondLst>
                            <p:childTnLst>
                              <p:par>
                                <p:cTn id="85" presetID="53" presetClass="entr" presetSubtype="16" fill="hold" grpId="0" nodeType="afterEffect">
                                  <p:stCondLst>
                                    <p:cond delay="0"/>
                                  </p:stCondLst>
                                  <p:childTnLst>
                                    <p:set>
                                      <p:cBhvr>
                                        <p:cTn id="86" dur="1" fill="hold">
                                          <p:stCondLst>
                                            <p:cond delay="0"/>
                                          </p:stCondLst>
                                        </p:cTn>
                                        <p:tgtEl>
                                          <p:spTgt spid="54"/>
                                        </p:tgtEl>
                                        <p:attrNameLst>
                                          <p:attrName>style.visibility</p:attrName>
                                        </p:attrNameLst>
                                      </p:cBhvr>
                                      <p:to>
                                        <p:strVal val="visible"/>
                                      </p:to>
                                    </p:set>
                                    <p:anim calcmode="lin" valueType="num">
                                      <p:cBhvr>
                                        <p:cTn id="87" dur="500" fill="hold"/>
                                        <p:tgtEl>
                                          <p:spTgt spid="54"/>
                                        </p:tgtEl>
                                        <p:attrNameLst>
                                          <p:attrName>ppt_w</p:attrName>
                                        </p:attrNameLst>
                                      </p:cBhvr>
                                      <p:tavLst>
                                        <p:tav tm="0">
                                          <p:val>
                                            <p:fltVal val="0"/>
                                          </p:val>
                                        </p:tav>
                                        <p:tav tm="100000">
                                          <p:val>
                                            <p:strVal val="#ppt_w"/>
                                          </p:val>
                                        </p:tav>
                                      </p:tavLst>
                                    </p:anim>
                                    <p:anim calcmode="lin" valueType="num">
                                      <p:cBhvr>
                                        <p:cTn id="88" dur="500" fill="hold"/>
                                        <p:tgtEl>
                                          <p:spTgt spid="54"/>
                                        </p:tgtEl>
                                        <p:attrNameLst>
                                          <p:attrName>ppt_h</p:attrName>
                                        </p:attrNameLst>
                                      </p:cBhvr>
                                      <p:tavLst>
                                        <p:tav tm="0">
                                          <p:val>
                                            <p:fltVal val="0"/>
                                          </p:val>
                                        </p:tav>
                                        <p:tav tm="100000">
                                          <p:val>
                                            <p:strVal val="#ppt_h"/>
                                          </p:val>
                                        </p:tav>
                                      </p:tavLst>
                                    </p:anim>
                                    <p:animEffect transition="in" filter="fade">
                                      <p:cBhvr>
                                        <p:cTn id="89"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6" grpId="0" animBg="1"/>
      <p:bldP spid="18" grpId="0" animBg="1"/>
      <p:bldP spid="25" grpId="0" animBg="1"/>
      <p:bldP spid="43" grpId="0" animBg="1"/>
      <p:bldP spid="51" grpId="0" animBg="1"/>
      <p:bldP spid="51" grpId="1" animBg="1"/>
      <p:bldP spid="5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BD446F1-AB89-4A7B-BFB9-18558AE570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523" y="726150"/>
            <a:ext cx="4068677" cy="3806950"/>
          </a:xfrm>
          <a:prstGeom prst="rect">
            <a:avLst/>
          </a:prstGeom>
        </p:spPr>
      </p:pic>
      <p:sp>
        <p:nvSpPr>
          <p:cNvPr id="2" name="Slide Number Placeholder 2">
            <a:extLst>
              <a:ext uri="{FF2B5EF4-FFF2-40B4-BE49-F238E27FC236}">
                <a16:creationId xmlns:a16="http://schemas.microsoft.com/office/drawing/2014/main" id="{0D80D72A-AFB1-4C86-BC08-55CA54D3752A}"/>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13</a:t>
            </a:fld>
            <a:endParaRPr lang="en-GB" dirty="0">
              <a:solidFill>
                <a:schemeClr val="tx1"/>
              </a:solidFill>
            </a:endParaRPr>
          </a:p>
        </p:txBody>
      </p:sp>
      <p:sp>
        <p:nvSpPr>
          <p:cNvPr id="4" name="Rectangle 3">
            <a:extLst>
              <a:ext uri="{FF2B5EF4-FFF2-40B4-BE49-F238E27FC236}">
                <a16:creationId xmlns:a16="http://schemas.microsoft.com/office/drawing/2014/main" id="{CE03B599-5D1B-4D47-881D-380756552057}"/>
              </a:ext>
            </a:extLst>
          </p:cNvPr>
          <p:cNvSpPr/>
          <p:nvPr/>
        </p:nvSpPr>
        <p:spPr>
          <a:xfrm>
            <a:off x="142879" y="164893"/>
            <a:ext cx="3958841"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Creating a PDF </a:t>
            </a:r>
            <a:r>
              <a:rPr lang="en-CA" sz="2000" b="1" dirty="0"/>
              <a:t>from a Multiple Files</a:t>
            </a:r>
          </a:p>
        </p:txBody>
      </p:sp>
      <p:grpSp>
        <p:nvGrpSpPr>
          <p:cNvPr id="5" name="Group 4">
            <a:extLst>
              <a:ext uri="{FF2B5EF4-FFF2-40B4-BE49-F238E27FC236}">
                <a16:creationId xmlns:a16="http://schemas.microsoft.com/office/drawing/2014/main" id="{55A42198-5F6D-46DE-B545-D02D087D79E8}"/>
              </a:ext>
            </a:extLst>
          </p:cNvPr>
          <p:cNvGrpSpPr/>
          <p:nvPr/>
        </p:nvGrpSpPr>
        <p:grpSpPr>
          <a:xfrm>
            <a:off x="11206474" y="102774"/>
            <a:ext cx="871226" cy="307777"/>
            <a:chOff x="10487026" y="0"/>
            <a:chExt cx="685800" cy="307777"/>
          </a:xfrm>
        </p:grpSpPr>
        <p:sp>
          <p:nvSpPr>
            <p:cNvPr id="6" name="TextBox 5">
              <a:extLst>
                <a:ext uri="{FF2B5EF4-FFF2-40B4-BE49-F238E27FC236}">
                  <a16:creationId xmlns:a16="http://schemas.microsoft.com/office/drawing/2014/main" id="{EED9D692-2F2C-48DA-B8C7-3900FB96A7AC}"/>
                </a:ext>
              </a:extLst>
            </p:cNvPr>
            <p:cNvSpPr txBox="1"/>
            <p:nvPr/>
          </p:nvSpPr>
          <p:spPr>
            <a:xfrm>
              <a:off x="10487026" y="0"/>
              <a:ext cx="552450" cy="307777"/>
            </a:xfrm>
            <a:prstGeom prst="rect">
              <a:avLst/>
            </a:prstGeom>
            <a:noFill/>
            <a:ln>
              <a:noFill/>
            </a:ln>
          </p:spPr>
          <p:txBody>
            <a:bodyPr wrap="square" rtlCol="0">
              <a:spAutoFit/>
            </a:bodyPr>
            <a:lstStyle/>
            <a:p>
              <a:r>
                <a:rPr lang="en-CA" sz="1400" dirty="0"/>
                <a:t>Page </a:t>
              </a:r>
              <a:endParaRPr lang="en-GB" sz="1400" dirty="0"/>
            </a:p>
          </p:txBody>
        </p:sp>
        <p:sp>
          <p:nvSpPr>
            <p:cNvPr id="7" name="TextBox 6">
              <a:extLst>
                <a:ext uri="{FF2B5EF4-FFF2-40B4-BE49-F238E27FC236}">
                  <a16:creationId xmlns:a16="http://schemas.microsoft.com/office/drawing/2014/main" id="{42E64F2E-F6E8-4561-A750-AF7EE4D7CF1D}"/>
                </a:ext>
              </a:extLst>
            </p:cNvPr>
            <p:cNvSpPr txBox="1"/>
            <p:nvPr/>
          </p:nvSpPr>
          <p:spPr>
            <a:xfrm>
              <a:off x="10759072" y="0"/>
              <a:ext cx="413754" cy="307777"/>
            </a:xfrm>
            <a:prstGeom prst="rect">
              <a:avLst/>
            </a:prstGeom>
            <a:noFill/>
            <a:ln>
              <a:noFill/>
            </a:ln>
          </p:spPr>
          <p:txBody>
            <a:bodyPr wrap="square" rtlCol="0">
              <a:spAutoFit/>
            </a:bodyPr>
            <a:lstStyle/>
            <a:p>
              <a:pPr algn="ctr"/>
              <a:fld id="{599CA30C-359B-48FE-9C30-8978E03E59BB}" type="slidenum">
                <a:rPr lang="en-CA" sz="1400" smtClean="0"/>
                <a:t>13</a:t>
              </a:fld>
              <a:r>
                <a:rPr lang="en-CA" sz="1400" dirty="0"/>
                <a:t> </a:t>
              </a:r>
              <a:endParaRPr lang="en-GB" sz="1400" dirty="0"/>
            </a:p>
          </p:txBody>
        </p:sp>
      </p:grpSp>
      <p:pic>
        <p:nvPicPr>
          <p:cNvPr id="8" name="Picture 7">
            <a:extLst>
              <a:ext uri="{FF2B5EF4-FFF2-40B4-BE49-F238E27FC236}">
                <a16:creationId xmlns:a16="http://schemas.microsoft.com/office/drawing/2014/main" id="{F6488D8A-1396-48B0-B763-3C5F6E0EA6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4161" y="147117"/>
            <a:ext cx="3166398" cy="2956980"/>
          </a:xfrm>
          <a:prstGeom prst="rect">
            <a:avLst/>
          </a:prstGeom>
          <a:ln w="6350">
            <a:solidFill>
              <a:srgbClr val="00B050"/>
            </a:solidFill>
          </a:ln>
        </p:spPr>
      </p:pic>
      <p:sp>
        <p:nvSpPr>
          <p:cNvPr id="9" name="TextBox 8">
            <a:extLst>
              <a:ext uri="{FF2B5EF4-FFF2-40B4-BE49-F238E27FC236}">
                <a16:creationId xmlns:a16="http://schemas.microsoft.com/office/drawing/2014/main" id="{495B76DF-501D-41FE-A9FC-7D172CFCB209}"/>
              </a:ext>
            </a:extLst>
          </p:cNvPr>
          <p:cNvSpPr txBox="1"/>
          <p:nvPr/>
        </p:nvSpPr>
        <p:spPr>
          <a:xfrm>
            <a:off x="8852995" y="532504"/>
            <a:ext cx="2768837" cy="400110"/>
          </a:xfrm>
          <a:prstGeom prst="rect">
            <a:avLst/>
          </a:prstGeom>
          <a:solidFill>
            <a:srgbClr val="FDF1E9"/>
          </a:solidFill>
          <a:ln w="19050">
            <a:solidFill>
              <a:srgbClr val="00B050"/>
            </a:solidFill>
          </a:ln>
        </p:spPr>
        <p:txBody>
          <a:bodyPr wrap="square" rtlCol="0">
            <a:spAutoFit/>
          </a:bodyPr>
          <a:lstStyle/>
          <a:p>
            <a:pPr algn="l"/>
            <a:r>
              <a:rPr lang="en-CA" sz="2000" dirty="0"/>
              <a:t>From the Tools screen …</a:t>
            </a:r>
            <a:endParaRPr lang="en-GB" sz="2000" dirty="0"/>
          </a:p>
        </p:txBody>
      </p:sp>
      <p:cxnSp>
        <p:nvCxnSpPr>
          <p:cNvPr id="11" name="Straight Arrow Connector 10">
            <a:extLst>
              <a:ext uri="{FF2B5EF4-FFF2-40B4-BE49-F238E27FC236}">
                <a16:creationId xmlns:a16="http://schemas.microsoft.com/office/drawing/2014/main" id="{8A0BB68D-2638-462A-BCFA-CEDA2F12D623}"/>
              </a:ext>
            </a:extLst>
          </p:cNvPr>
          <p:cNvCxnSpPr>
            <a:cxnSpLocks/>
            <a:stCxn id="9" idx="1"/>
            <a:endCxn id="12" idx="6"/>
          </p:cNvCxnSpPr>
          <p:nvPr/>
        </p:nvCxnSpPr>
        <p:spPr>
          <a:xfrm flipH="1" flipV="1">
            <a:off x="5438982" y="410551"/>
            <a:ext cx="3414013" cy="32200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D83B82B-C40C-4423-BA8C-C32F0A802899}"/>
              </a:ext>
            </a:extLst>
          </p:cNvPr>
          <p:cNvSpPr/>
          <p:nvPr/>
        </p:nvSpPr>
        <p:spPr>
          <a:xfrm>
            <a:off x="4918686" y="179747"/>
            <a:ext cx="520296" cy="461608"/>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Arrow Connector 14">
            <a:extLst>
              <a:ext uri="{FF2B5EF4-FFF2-40B4-BE49-F238E27FC236}">
                <a16:creationId xmlns:a16="http://schemas.microsoft.com/office/drawing/2014/main" id="{AA048BC0-E28E-4C64-B245-C57FED341D87}"/>
              </a:ext>
            </a:extLst>
          </p:cNvPr>
          <p:cNvCxnSpPr>
            <a:cxnSpLocks/>
            <a:endCxn id="16" idx="1"/>
          </p:cNvCxnSpPr>
          <p:nvPr/>
        </p:nvCxnSpPr>
        <p:spPr>
          <a:xfrm>
            <a:off x="5191970" y="641355"/>
            <a:ext cx="1230598" cy="137627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B2E8986C-5471-463C-B1E3-BFF3091B3E3D}"/>
              </a:ext>
            </a:extLst>
          </p:cNvPr>
          <p:cNvSpPr/>
          <p:nvPr/>
        </p:nvSpPr>
        <p:spPr>
          <a:xfrm>
            <a:off x="6220092" y="1814883"/>
            <a:ext cx="1382594" cy="1384419"/>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EE7BE15D-A373-4289-89CF-69FC51982595}"/>
              </a:ext>
            </a:extLst>
          </p:cNvPr>
          <p:cNvSpPr txBox="1"/>
          <p:nvPr/>
        </p:nvSpPr>
        <p:spPr>
          <a:xfrm>
            <a:off x="7865511" y="2080457"/>
            <a:ext cx="3230311" cy="400110"/>
          </a:xfrm>
          <a:prstGeom prst="rect">
            <a:avLst/>
          </a:prstGeom>
          <a:solidFill>
            <a:srgbClr val="FDF1E9"/>
          </a:solidFill>
          <a:ln w="19050">
            <a:solidFill>
              <a:srgbClr val="00B050"/>
            </a:solidFill>
          </a:ln>
        </p:spPr>
        <p:txBody>
          <a:bodyPr wrap="square" rtlCol="0">
            <a:spAutoFit/>
          </a:bodyPr>
          <a:lstStyle>
            <a:defPPr>
              <a:defRPr lang="en-US"/>
            </a:defPPr>
            <a:lvl1pPr>
              <a:defRPr sz="2000"/>
            </a:lvl1pPr>
          </a:lstStyle>
          <a:p>
            <a:r>
              <a:rPr lang="en-CA" dirty="0"/>
              <a:t>Click on the </a:t>
            </a:r>
            <a:r>
              <a:rPr lang="en-CA" b="1" dirty="0"/>
              <a:t>Create PDF</a:t>
            </a:r>
            <a:r>
              <a:rPr lang="en-CA" dirty="0"/>
              <a:t> icon.</a:t>
            </a:r>
            <a:endParaRPr lang="en-GB" dirty="0"/>
          </a:p>
        </p:txBody>
      </p:sp>
      <p:sp>
        <p:nvSpPr>
          <p:cNvPr id="25" name="Rectangle: Rounded Corners 24">
            <a:extLst>
              <a:ext uri="{FF2B5EF4-FFF2-40B4-BE49-F238E27FC236}">
                <a16:creationId xmlns:a16="http://schemas.microsoft.com/office/drawing/2014/main" id="{258EA97F-28E2-44BB-820B-E6C35DE70F05}"/>
              </a:ext>
            </a:extLst>
          </p:cNvPr>
          <p:cNvSpPr/>
          <p:nvPr/>
        </p:nvSpPr>
        <p:spPr>
          <a:xfrm>
            <a:off x="1487359" y="1509736"/>
            <a:ext cx="1973687" cy="301971"/>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 33">
            <a:extLst>
              <a:ext uri="{FF2B5EF4-FFF2-40B4-BE49-F238E27FC236}">
                <a16:creationId xmlns:a16="http://schemas.microsoft.com/office/drawing/2014/main" id="{206ED14E-4292-4D83-9104-2603CB08BD87}"/>
              </a:ext>
            </a:extLst>
          </p:cNvPr>
          <p:cNvGrpSpPr/>
          <p:nvPr/>
        </p:nvGrpSpPr>
        <p:grpSpPr>
          <a:xfrm>
            <a:off x="3861872" y="1456767"/>
            <a:ext cx="2392630" cy="1050326"/>
            <a:chOff x="4279749" y="1611838"/>
            <a:chExt cx="4230503" cy="1000585"/>
          </a:xfrm>
        </p:grpSpPr>
        <p:cxnSp>
          <p:nvCxnSpPr>
            <p:cNvPr id="23" name="Straight Arrow Connector 22">
              <a:extLst>
                <a:ext uri="{FF2B5EF4-FFF2-40B4-BE49-F238E27FC236}">
                  <a16:creationId xmlns:a16="http://schemas.microsoft.com/office/drawing/2014/main" id="{0116D984-E752-4609-9370-8F310389D87E}"/>
                </a:ext>
              </a:extLst>
            </p:cNvPr>
            <p:cNvCxnSpPr>
              <a:cxnSpLocks/>
              <a:stCxn id="16" idx="2"/>
            </p:cNvCxnSpPr>
            <p:nvPr/>
          </p:nvCxnSpPr>
          <p:spPr>
            <a:xfrm flipH="1" flipV="1">
              <a:off x="4279749" y="1611838"/>
              <a:ext cx="4169661" cy="100058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BD3B6D03-AEDE-499D-88B9-01509F65A9FE}"/>
                </a:ext>
              </a:extLst>
            </p:cNvPr>
            <p:cNvSpPr txBox="1"/>
            <p:nvPr/>
          </p:nvSpPr>
          <p:spPr>
            <a:xfrm rot="1456635">
              <a:off x="4370345" y="1848556"/>
              <a:ext cx="4139907" cy="351841"/>
            </a:xfrm>
            <a:prstGeom prst="rect">
              <a:avLst/>
            </a:prstGeom>
            <a:noFill/>
            <a:ln>
              <a:noFill/>
            </a:ln>
          </p:spPr>
          <p:txBody>
            <a:bodyPr wrap="square" rtlCol="0">
              <a:spAutoFit/>
            </a:bodyPr>
            <a:lstStyle/>
            <a:p>
              <a:pPr algn="l"/>
              <a:r>
                <a:rPr lang="en-CA" dirty="0"/>
                <a:t>Choose Multiple Files</a:t>
              </a:r>
              <a:endParaRPr lang="en-GB" dirty="0"/>
            </a:p>
          </p:txBody>
        </p:sp>
      </p:grpSp>
      <p:cxnSp>
        <p:nvCxnSpPr>
          <p:cNvPr id="22" name="Straight Arrow Connector 21">
            <a:extLst>
              <a:ext uri="{FF2B5EF4-FFF2-40B4-BE49-F238E27FC236}">
                <a16:creationId xmlns:a16="http://schemas.microsoft.com/office/drawing/2014/main" id="{65EB7EF6-1163-4603-ADA9-5A0CF3496272}"/>
              </a:ext>
            </a:extLst>
          </p:cNvPr>
          <p:cNvCxnSpPr>
            <a:cxnSpLocks/>
            <a:stCxn id="25" idx="3"/>
          </p:cNvCxnSpPr>
          <p:nvPr/>
        </p:nvCxnSpPr>
        <p:spPr>
          <a:xfrm>
            <a:off x="3461046" y="1660722"/>
            <a:ext cx="1095595" cy="176827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F6732240-1A39-48C3-B4C8-7A39349C9FFB}"/>
              </a:ext>
            </a:extLst>
          </p:cNvPr>
          <p:cNvSpPr txBox="1"/>
          <p:nvPr/>
        </p:nvSpPr>
        <p:spPr>
          <a:xfrm>
            <a:off x="4546829" y="3429000"/>
            <a:ext cx="7400192" cy="1015663"/>
          </a:xfrm>
          <a:prstGeom prst="rect">
            <a:avLst/>
          </a:prstGeom>
          <a:noFill/>
          <a:ln w="12700">
            <a:solidFill>
              <a:schemeClr val="bg1">
                <a:lumMod val="50000"/>
              </a:schemeClr>
            </a:solidFill>
          </a:ln>
        </p:spPr>
        <p:txBody>
          <a:bodyPr wrap="square" rtlCol="0">
            <a:spAutoFit/>
          </a:bodyPr>
          <a:lstStyle/>
          <a:p>
            <a:pPr marL="1717675" indent="-1717675" algn="l"/>
            <a:r>
              <a:rPr lang="en-CA" sz="2000" b="1" dirty="0"/>
              <a:t>Combine Files</a:t>
            </a:r>
            <a:r>
              <a:rPr lang="en-CA" sz="2000" dirty="0"/>
              <a:t> – Each file is imported into one or more separate pages appended to the bottom of the document sequentially for each file opened.</a:t>
            </a:r>
            <a:endParaRPr lang="en-GB" sz="2000" b="1" dirty="0"/>
          </a:p>
        </p:txBody>
      </p:sp>
      <p:sp>
        <p:nvSpPr>
          <p:cNvPr id="40" name="Rectangle: Rounded Corners 39">
            <a:extLst>
              <a:ext uri="{FF2B5EF4-FFF2-40B4-BE49-F238E27FC236}">
                <a16:creationId xmlns:a16="http://schemas.microsoft.com/office/drawing/2014/main" id="{C0405082-C34B-4A7E-A9B5-786ED18D8733}"/>
              </a:ext>
            </a:extLst>
          </p:cNvPr>
          <p:cNvSpPr/>
          <p:nvPr/>
        </p:nvSpPr>
        <p:spPr>
          <a:xfrm>
            <a:off x="1497422" y="1987000"/>
            <a:ext cx="1973687" cy="426637"/>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7D8AAA78-4803-42E5-B694-5C3FCAA220C0}"/>
              </a:ext>
            </a:extLst>
          </p:cNvPr>
          <p:cNvSpPr txBox="1"/>
          <p:nvPr/>
        </p:nvSpPr>
        <p:spPr>
          <a:xfrm>
            <a:off x="105711" y="4551645"/>
            <a:ext cx="11841310" cy="707886"/>
          </a:xfrm>
          <a:prstGeom prst="rect">
            <a:avLst/>
          </a:prstGeom>
          <a:noFill/>
          <a:ln w="12700">
            <a:solidFill>
              <a:schemeClr val="bg1">
                <a:lumMod val="50000"/>
              </a:schemeClr>
            </a:solidFill>
          </a:ln>
        </p:spPr>
        <p:txBody>
          <a:bodyPr wrap="square" rtlCol="0">
            <a:spAutoFit/>
          </a:bodyPr>
          <a:lstStyle/>
          <a:p>
            <a:pPr marL="2144713" indent="-2144713" algn="l"/>
            <a:r>
              <a:rPr lang="en-CA" sz="2000" b="1" dirty="0"/>
              <a:t>Multiple PDF Files</a:t>
            </a:r>
            <a:r>
              <a:rPr lang="en-CA" sz="2000" dirty="0"/>
              <a:t> – Each file is imported into one or more separate pages, and each file is made into a separate PDF document.</a:t>
            </a:r>
            <a:endParaRPr lang="en-GB" sz="2000" b="1" dirty="0"/>
          </a:p>
        </p:txBody>
      </p:sp>
      <p:sp>
        <p:nvSpPr>
          <p:cNvPr id="52" name="Rectangle: Rounded Corners 51">
            <a:extLst>
              <a:ext uri="{FF2B5EF4-FFF2-40B4-BE49-F238E27FC236}">
                <a16:creationId xmlns:a16="http://schemas.microsoft.com/office/drawing/2014/main" id="{DE25A81A-9497-46DF-AF31-A5AA2FCDA4C9}"/>
              </a:ext>
            </a:extLst>
          </p:cNvPr>
          <p:cNvSpPr/>
          <p:nvPr/>
        </p:nvSpPr>
        <p:spPr>
          <a:xfrm>
            <a:off x="1497422" y="2580141"/>
            <a:ext cx="1973687" cy="426637"/>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TextBox 55">
            <a:extLst>
              <a:ext uri="{FF2B5EF4-FFF2-40B4-BE49-F238E27FC236}">
                <a16:creationId xmlns:a16="http://schemas.microsoft.com/office/drawing/2014/main" id="{3655E6C4-20F1-4D66-BAFA-22D5F69D1315}"/>
              </a:ext>
            </a:extLst>
          </p:cNvPr>
          <p:cNvSpPr txBox="1"/>
          <p:nvPr/>
        </p:nvSpPr>
        <p:spPr>
          <a:xfrm>
            <a:off x="105711" y="5296177"/>
            <a:ext cx="11841310" cy="1261884"/>
          </a:xfrm>
          <a:prstGeom prst="rect">
            <a:avLst/>
          </a:prstGeom>
          <a:noFill/>
          <a:ln w="12700">
            <a:solidFill>
              <a:schemeClr val="bg1">
                <a:lumMod val="50000"/>
              </a:schemeClr>
            </a:solidFill>
          </a:ln>
        </p:spPr>
        <p:txBody>
          <a:bodyPr wrap="square" rtlCol="0">
            <a:spAutoFit/>
          </a:bodyPr>
          <a:lstStyle/>
          <a:p>
            <a:pPr marL="2324100" indent="-2324100"/>
            <a:r>
              <a:rPr lang="en-CA" sz="2000" b="1" dirty="0"/>
              <a:t>Create PDF Portfolio - </a:t>
            </a:r>
            <a:r>
              <a:rPr lang="en-US" dirty="0"/>
              <a:t>A </a:t>
            </a:r>
            <a:r>
              <a:rPr lang="en-US" b="1" dirty="0"/>
              <a:t>PDF Portfolio</a:t>
            </a:r>
            <a:r>
              <a:rPr lang="en-US" dirty="0"/>
              <a:t> contains multiple files assembled into an integrated PDF unit, which can have many different file types.</a:t>
            </a:r>
          </a:p>
          <a:p>
            <a:pPr marL="2324100" indent="-2324100"/>
            <a:r>
              <a:rPr lang="en-CA" sz="2000" dirty="0"/>
              <a:t>What makes this different is that each file retains its individual identity,</a:t>
            </a:r>
            <a:r>
              <a:rPr lang="en-GB" dirty="0"/>
              <a:t> so y</a:t>
            </a:r>
            <a:r>
              <a:rPr lang="en-US" dirty="0" err="1"/>
              <a:t>ou</a:t>
            </a:r>
            <a:r>
              <a:rPr lang="en-US" dirty="0"/>
              <a:t> can open, read, edit, and format each component file independently of the other component files in the </a:t>
            </a:r>
            <a:r>
              <a:rPr lang="en-US" b="1" dirty="0"/>
              <a:t>PDF Portfolio</a:t>
            </a:r>
            <a:r>
              <a:rPr lang="en-US" dirty="0"/>
              <a:t>.</a:t>
            </a:r>
            <a:endParaRPr lang="en-GB" sz="2000" dirty="0"/>
          </a:p>
        </p:txBody>
      </p:sp>
    </p:spTree>
    <p:extLst>
      <p:ext uri="{BB962C8B-B14F-4D97-AF65-F5344CB8AC3E}">
        <p14:creationId xmlns:p14="http://schemas.microsoft.com/office/powerpoint/2010/main" val="369483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right)">
                                      <p:cBhvr>
                                        <p:cTn id="7" dur="500"/>
                                        <p:tgtEl>
                                          <p:spTgt spid="34"/>
                                        </p:tgtEl>
                                      </p:cBhvr>
                                    </p:animEffect>
                                  </p:childTnLst>
                                </p:cTn>
                              </p:par>
                              <p:par>
                                <p:cTn id="8" presetID="22" presetClass="entr" presetSubtype="8"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left)">
                                      <p:cBhvr>
                                        <p:cTn id="10" dur="500"/>
                                        <p:tgtEl>
                                          <p:spTgt spid="14"/>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wipe(left)">
                                      <p:cBhvr>
                                        <p:cTn id="14" dur="500"/>
                                        <p:tgtEl>
                                          <p:spTgt spid="25"/>
                                        </p:tgtEl>
                                      </p:cBhvr>
                                    </p:animEffect>
                                  </p:childTnLst>
                                </p:cTn>
                              </p:par>
                            </p:childTnLst>
                          </p:cTn>
                        </p:par>
                        <p:par>
                          <p:cTn id="15" fill="hold">
                            <p:stCondLst>
                              <p:cond delay="1000"/>
                            </p:stCondLst>
                            <p:childTnLst>
                              <p:par>
                                <p:cTn id="16" presetID="22" presetClass="entr" presetSubtype="1" fill="hold" nodeType="after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up)">
                                      <p:cBhvr>
                                        <p:cTn id="18" dur="500"/>
                                        <p:tgtEl>
                                          <p:spTgt spid="22"/>
                                        </p:tgtEl>
                                      </p:cBhvr>
                                    </p:animEffect>
                                  </p:childTnLst>
                                </p:cTn>
                              </p:par>
                              <p:par>
                                <p:cTn id="19" presetID="2" presetClass="entr" presetSubtype="2"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additive="base">
                                        <p:cTn id="21" dur="500" fill="hold"/>
                                        <p:tgtEl>
                                          <p:spTgt spid="24"/>
                                        </p:tgtEl>
                                        <p:attrNameLst>
                                          <p:attrName>ppt_x</p:attrName>
                                        </p:attrNameLst>
                                      </p:cBhvr>
                                      <p:tavLst>
                                        <p:tav tm="0">
                                          <p:val>
                                            <p:strVal val="1+#ppt_w/2"/>
                                          </p:val>
                                        </p:tav>
                                        <p:tav tm="100000">
                                          <p:val>
                                            <p:strVal val="#ppt_x"/>
                                          </p:val>
                                        </p:tav>
                                      </p:tavLst>
                                    </p:anim>
                                    <p:anim calcmode="lin" valueType="num">
                                      <p:cBhvr additive="base">
                                        <p:cTn id="22"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40"/>
                                        </p:tgtEl>
                                        <p:attrNameLst>
                                          <p:attrName>style.visibility</p:attrName>
                                        </p:attrNameLst>
                                      </p:cBhvr>
                                      <p:to>
                                        <p:strVal val="visible"/>
                                      </p:to>
                                    </p:set>
                                    <p:anim calcmode="lin" valueType="num">
                                      <p:cBhvr additive="base">
                                        <p:cTn id="27" dur="500" fill="hold"/>
                                        <p:tgtEl>
                                          <p:spTgt spid="40"/>
                                        </p:tgtEl>
                                        <p:attrNameLst>
                                          <p:attrName>ppt_x</p:attrName>
                                        </p:attrNameLst>
                                      </p:cBhvr>
                                      <p:tavLst>
                                        <p:tav tm="0">
                                          <p:val>
                                            <p:strVal val="0-#ppt_w/2"/>
                                          </p:val>
                                        </p:tav>
                                        <p:tav tm="100000">
                                          <p:val>
                                            <p:strVal val="#ppt_x"/>
                                          </p:val>
                                        </p:tav>
                                      </p:tavLst>
                                    </p:anim>
                                    <p:anim calcmode="lin" valueType="num">
                                      <p:cBhvr additive="base">
                                        <p:cTn id="28" dur="500" fill="hold"/>
                                        <p:tgtEl>
                                          <p:spTgt spid="40"/>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44"/>
                                        </p:tgtEl>
                                        <p:attrNameLst>
                                          <p:attrName>style.visibility</p:attrName>
                                        </p:attrNameLst>
                                      </p:cBhvr>
                                      <p:to>
                                        <p:strVal val="visible"/>
                                      </p:to>
                                    </p:set>
                                    <p:anim calcmode="lin" valueType="num">
                                      <p:cBhvr additive="base">
                                        <p:cTn id="31" dur="500" fill="hold"/>
                                        <p:tgtEl>
                                          <p:spTgt spid="44"/>
                                        </p:tgtEl>
                                        <p:attrNameLst>
                                          <p:attrName>ppt_x</p:attrName>
                                        </p:attrNameLst>
                                      </p:cBhvr>
                                      <p:tavLst>
                                        <p:tav tm="0">
                                          <p:val>
                                            <p:strVal val="0-#ppt_w/2"/>
                                          </p:val>
                                        </p:tav>
                                        <p:tav tm="100000">
                                          <p:val>
                                            <p:strVal val="#ppt_x"/>
                                          </p:val>
                                        </p:tav>
                                      </p:tavLst>
                                    </p:anim>
                                    <p:anim calcmode="lin" valueType="num">
                                      <p:cBhvr additive="base">
                                        <p:cTn id="32" dur="500" fill="hold"/>
                                        <p:tgtEl>
                                          <p:spTgt spid="4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2"/>
                                        </p:tgtEl>
                                        <p:attrNameLst>
                                          <p:attrName>style.visibility</p:attrName>
                                        </p:attrNameLst>
                                      </p:cBhvr>
                                      <p:to>
                                        <p:strVal val="visible"/>
                                      </p:to>
                                    </p:set>
                                    <p:anim calcmode="lin" valueType="num">
                                      <p:cBhvr additive="base">
                                        <p:cTn id="37" dur="500" fill="hold"/>
                                        <p:tgtEl>
                                          <p:spTgt spid="52"/>
                                        </p:tgtEl>
                                        <p:attrNameLst>
                                          <p:attrName>ppt_x</p:attrName>
                                        </p:attrNameLst>
                                      </p:cBhvr>
                                      <p:tavLst>
                                        <p:tav tm="0">
                                          <p:val>
                                            <p:strVal val="0-#ppt_w/2"/>
                                          </p:val>
                                        </p:tav>
                                        <p:tav tm="100000">
                                          <p:val>
                                            <p:strVal val="#ppt_x"/>
                                          </p:val>
                                        </p:tav>
                                      </p:tavLst>
                                    </p:anim>
                                    <p:anim calcmode="lin" valueType="num">
                                      <p:cBhvr additive="base">
                                        <p:cTn id="38" dur="500" fill="hold"/>
                                        <p:tgtEl>
                                          <p:spTgt spid="52"/>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56"/>
                                        </p:tgtEl>
                                        <p:attrNameLst>
                                          <p:attrName>style.visibility</p:attrName>
                                        </p:attrNameLst>
                                      </p:cBhvr>
                                      <p:to>
                                        <p:strVal val="visible"/>
                                      </p:to>
                                    </p:set>
                                    <p:anim calcmode="lin" valueType="num">
                                      <p:cBhvr additive="base">
                                        <p:cTn id="41" dur="500" fill="hold"/>
                                        <p:tgtEl>
                                          <p:spTgt spid="56"/>
                                        </p:tgtEl>
                                        <p:attrNameLst>
                                          <p:attrName>ppt_x</p:attrName>
                                        </p:attrNameLst>
                                      </p:cBhvr>
                                      <p:tavLst>
                                        <p:tav tm="0">
                                          <p:val>
                                            <p:strVal val="0-#ppt_w/2"/>
                                          </p:val>
                                        </p:tav>
                                        <p:tav tm="100000">
                                          <p:val>
                                            <p:strVal val="#ppt_x"/>
                                          </p:val>
                                        </p:tav>
                                      </p:tavLst>
                                    </p:anim>
                                    <p:anim calcmode="lin" valueType="num">
                                      <p:cBhvr additive="base">
                                        <p:cTn id="42" dur="500" fill="hold"/>
                                        <p:tgtEl>
                                          <p:spTgt spid="5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4" grpId="0" animBg="1"/>
      <p:bldP spid="40" grpId="0" animBg="1"/>
      <p:bldP spid="44" grpId="0" animBg="1"/>
      <p:bldP spid="52" grpId="0" animBg="1"/>
      <p:bldP spid="5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0D80D72A-AFB1-4C86-BC08-55CA54D3752A}"/>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14</a:t>
            </a:fld>
            <a:endParaRPr lang="en-GB" dirty="0">
              <a:solidFill>
                <a:schemeClr val="tx1"/>
              </a:solidFill>
            </a:endParaRPr>
          </a:p>
        </p:txBody>
      </p:sp>
      <p:grpSp>
        <p:nvGrpSpPr>
          <p:cNvPr id="3" name="Group 2">
            <a:extLst>
              <a:ext uri="{FF2B5EF4-FFF2-40B4-BE49-F238E27FC236}">
                <a16:creationId xmlns:a16="http://schemas.microsoft.com/office/drawing/2014/main" id="{0542158F-2EA5-4ECA-9512-D321EA953981}"/>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95FB5453-0F2C-422F-8EF9-F0088CFBA19E}"/>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36574C51-28C5-4E6F-9349-B8B8CA57FE85}"/>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14</a:t>
              </a:fld>
              <a:r>
                <a:rPr lang="en-CA" sz="1400" dirty="0"/>
                <a:t> </a:t>
              </a:r>
              <a:endParaRPr lang="en-GB" sz="1400" dirty="0"/>
            </a:p>
          </p:txBody>
        </p:sp>
      </p:grpSp>
      <p:sp>
        <p:nvSpPr>
          <p:cNvPr id="6" name="Rectangle 5">
            <a:extLst>
              <a:ext uri="{FF2B5EF4-FFF2-40B4-BE49-F238E27FC236}">
                <a16:creationId xmlns:a16="http://schemas.microsoft.com/office/drawing/2014/main" id="{B09B2FFB-799D-4385-9347-4AD349890E72}"/>
              </a:ext>
            </a:extLst>
          </p:cNvPr>
          <p:cNvSpPr/>
          <p:nvPr/>
        </p:nvSpPr>
        <p:spPr>
          <a:xfrm>
            <a:off x="117241" y="105071"/>
            <a:ext cx="7343237" cy="400110"/>
          </a:xfrm>
          <a:prstGeom prst="rect">
            <a:avLst/>
          </a:prstGeom>
          <a:solidFill>
            <a:srgbClr val="FADDCA"/>
          </a:solidFill>
          <a:effectLst>
            <a:glow rad="38100">
              <a:schemeClr val="accent2">
                <a:satMod val="175000"/>
                <a:alpha val="40000"/>
              </a:schemeClr>
            </a:glow>
            <a:softEdge rad="31750"/>
          </a:effectLst>
        </p:spPr>
        <p:txBody>
          <a:bodyPr wrap="square">
            <a:spAutoFit/>
          </a:bodyPr>
          <a:lstStyle/>
          <a:p>
            <a:r>
              <a:rPr lang="en-CA" sz="2000" dirty="0"/>
              <a:t>Creating a PDF </a:t>
            </a:r>
            <a:r>
              <a:rPr lang="en-CA" sz="2000" b="1" dirty="0"/>
              <a:t>from Multiple Files – Advantages of a PDF Portfolio</a:t>
            </a:r>
          </a:p>
        </p:txBody>
      </p:sp>
      <p:sp>
        <p:nvSpPr>
          <p:cNvPr id="7" name="TextBox 6">
            <a:extLst>
              <a:ext uri="{FF2B5EF4-FFF2-40B4-BE49-F238E27FC236}">
                <a16:creationId xmlns:a16="http://schemas.microsoft.com/office/drawing/2014/main" id="{7BCA0EEF-708B-4181-8EEE-BF72EAB40907}"/>
              </a:ext>
            </a:extLst>
          </p:cNvPr>
          <p:cNvSpPr txBox="1"/>
          <p:nvPr/>
        </p:nvSpPr>
        <p:spPr>
          <a:xfrm>
            <a:off x="0" y="637522"/>
            <a:ext cx="12191999" cy="369332"/>
          </a:xfrm>
          <a:prstGeom prst="rect">
            <a:avLst/>
          </a:prstGeom>
          <a:solidFill>
            <a:srgbClr val="FFF4D5"/>
          </a:solidFill>
          <a:ln w="15875">
            <a:solidFill>
              <a:schemeClr val="bg1">
                <a:lumMod val="50000"/>
              </a:schemeClr>
            </a:solidFill>
          </a:ln>
        </p:spPr>
        <p:txBody>
          <a:bodyPr wrap="square" rtlCol="0">
            <a:spAutoFit/>
          </a:bodyPr>
          <a:lstStyle/>
          <a:p>
            <a:r>
              <a:rPr lang="en-US" dirty="0"/>
              <a:t>Add or remove files easily, without having to find and select all the pages that originated in that file.</a:t>
            </a:r>
          </a:p>
        </p:txBody>
      </p:sp>
      <p:sp>
        <p:nvSpPr>
          <p:cNvPr id="8" name="TextBox 7">
            <a:extLst>
              <a:ext uri="{FF2B5EF4-FFF2-40B4-BE49-F238E27FC236}">
                <a16:creationId xmlns:a16="http://schemas.microsoft.com/office/drawing/2014/main" id="{0ECC39FD-523D-4AA3-B900-EDB4A949C8B3}"/>
              </a:ext>
            </a:extLst>
          </p:cNvPr>
          <p:cNvSpPr txBox="1"/>
          <p:nvPr/>
        </p:nvSpPr>
        <p:spPr>
          <a:xfrm>
            <a:off x="0" y="1062251"/>
            <a:ext cx="12191999" cy="646331"/>
          </a:xfrm>
          <a:prstGeom prst="rect">
            <a:avLst/>
          </a:prstGeom>
          <a:solidFill>
            <a:schemeClr val="accent6">
              <a:lumMod val="20000"/>
              <a:lumOff val="80000"/>
            </a:schemeClr>
          </a:solidFill>
          <a:ln w="15875">
            <a:solidFill>
              <a:schemeClr val="bg1">
                <a:lumMod val="50000"/>
              </a:schemeClr>
            </a:solidFill>
          </a:ln>
        </p:spPr>
        <p:txBody>
          <a:bodyPr wrap="square" rtlCol="0">
            <a:spAutoFit/>
          </a:bodyPr>
          <a:lstStyle/>
          <a:p>
            <a:r>
              <a:rPr lang="en-US" dirty="0"/>
              <a:t>Drag files to rearrange, and drop files to folders, or folder to another folder at the same level in the navigation pane of the PDF Portfolio.</a:t>
            </a:r>
          </a:p>
        </p:txBody>
      </p:sp>
      <p:sp>
        <p:nvSpPr>
          <p:cNvPr id="9" name="TextBox 8">
            <a:extLst>
              <a:ext uri="{FF2B5EF4-FFF2-40B4-BE49-F238E27FC236}">
                <a16:creationId xmlns:a16="http://schemas.microsoft.com/office/drawing/2014/main" id="{69192275-329D-49AD-B81E-4FE3D346788D}"/>
              </a:ext>
            </a:extLst>
          </p:cNvPr>
          <p:cNvSpPr txBox="1"/>
          <p:nvPr/>
        </p:nvSpPr>
        <p:spPr>
          <a:xfrm>
            <a:off x="0" y="1760439"/>
            <a:ext cx="12191999" cy="369332"/>
          </a:xfrm>
          <a:prstGeom prst="rect">
            <a:avLst/>
          </a:prstGeom>
          <a:solidFill>
            <a:srgbClr val="FFF4D5"/>
          </a:solidFill>
          <a:ln w="15875">
            <a:solidFill>
              <a:schemeClr val="bg1">
                <a:lumMod val="50000"/>
              </a:schemeClr>
            </a:solidFill>
          </a:ln>
        </p:spPr>
        <p:txBody>
          <a:bodyPr wrap="square" rtlCol="0">
            <a:spAutoFit/>
          </a:bodyPr>
          <a:lstStyle/>
          <a:p>
            <a:r>
              <a:rPr lang="en-US" dirty="0"/>
              <a:t>Quickly preview component files without opening them in their native applications.</a:t>
            </a:r>
            <a:endParaRPr lang="en-GB" dirty="0"/>
          </a:p>
        </p:txBody>
      </p:sp>
      <p:sp>
        <p:nvSpPr>
          <p:cNvPr id="10" name="TextBox 9">
            <a:extLst>
              <a:ext uri="{FF2B5EF4-FFF2-40B4-BE49-F238E27FC236}">
                <a16:creationId xmlns:a16="http://schemas.microsoft.com/office/drawing/2014/main" id="{79902B7A-7A15-4313-B9B4-B0080B132848}"/>
              </a:ext>
            </a:extLst>
          </p:cNvPr>
          <p:cNvSpPr txBox="1"/>
          <p:nvPr/>
        </p:nvSpPr>
        <p:spPr>
          <a:xfrm>
            <a:off x="0" y="2181445"/>
            <a:ext cx="12191999" cy="923330"/>
          </a:xfrm>
          <a:prstGeom prst="rect">
            <a:avLst/>
          </a:prstGeom>
          <a:solidFill>
            <a:schemeClr val="accent6">
              <a:lumMod val="20000"/>
              <a:lumOff val="80000"/>
            </a:schemeClr>
          </a:solidFill>
          <a:ln w="15875">
            <a:solidFill>
              <a:schemeClr val="bg1">
                <a:lumMod val="50000"/>
              </a:schemeClr>
            </a:solidFill>
          </a:ln>
        </p:spPr>
        <p:txBody>
          <a:bodyPr wrap="square" rtlCol="0">
            <a:spAutoFit/>
          </a:bodyPr>
          <a:lstStyle/>
          <a:p>
            <a:r>
              <a:rPr lang="en-US" dirty="0"/>
              <a:t>Change individual files within the PDF Portfolio without affecting the other files. For example, you can renumber pages in one document without renumbering other documents in the PDF Portfolio. You can also edit non-PDF files in their native applications from within a PDF Portfolio. </a:t>
            </a:r>
            <a:r>
              <a:rPr lang="en-US" u="sng" dirty="0"/>
              <a:t>Any changes you make are saved to the file within the PDF Portfolio, </a:t>
            </a:r>
            <a:r>
              <a:rPr lang="en-US" b="1" u="sng" dirty="0"/>
              <a:t>not to the original file</a:t>
            </a:r>
            <a:r>
              <a:rPr lang="en-US" u="sng" dirty="0"/>
              <a:t>.</a:t>
            </a:r>
            <a:endParaRPr lang="en-GB" u="sng" dirty="0"/>
          </a:p>
        </p:txBody>
      </p:sp>
      <p:sp>
        <p:nvSpPr>
          <p:cNvPr id="11" name="TextBox 10">
            <a:extLst>
              <a:ext uri="{FF2B5EF4-FFF2-40B4-BE49-F238E27FC236}">
                <a16:creationId xmlns:a16="http://schemas.microsoft.com/office/drawing/2014/main" id="{0279DD42-226D-4BA2-A6AB-7D45BA9C4C84}"/>
              </a:ext>
            </a:extLst>
          </p:cNvPr>
          <p:cNvSpPr txBox="1"/>
          <p:nvPr/>
        </p:nvSpPr>
        <p:spPr>
          <a:xfrm>
            <a:off x="0" y="3158314"/>
            <a:ext cx="12191999" cy="369332"/>
          </a:xfrm>
          <a:prstGeom prst="rect">
            <a:avLst/>
          </a:prstGeom>
          <a:solidFill>
            <a:srgbClr val="FFF4D5"/>
          </a:solidFill>
          <a:ln w="15875">
            <a:solidFill>
              <a:schemeClr val="bg1">
                <a:lumMod val="50000"/>
              </a:schemeClr>
            </a:solidFill>
          </a:ln>
        </p:spPr>
        <p:txBody>
          <a:bodyPr wrap="square" rtlCol="0">
            <a:spAutoFit/>
          </a:bodyPr>
          <a:lstStyle/>
          <a:p>
            <a:r>
              <a:rPr lang="en-US" dirty="0"/>
              <a:t>Share a PDF Portfolio with others and ensure they receive all the portfolio components.</a:t>
            </a:r>
            <a:endParaRPr lang="en-GB" dirty="0"/>
          </a:p>
        </p:txBody>
      </p:sp>
      <p:sp>
        <p:nvSpPr>
          <p:cNvPr id="12" name="TextBox 11">
            <a:extLst>
              <a:ext uri="{FF2B5EF4-FFF2-40B4-BE49-F238E27FC236}">
                <a16:creationId xmlns:a16="http://schemas.microsoft.com/office/drawing/2014/main" id="{2B127670-88E9-44AF-9D9D-9A6BB7755535}"/>
              </a:ext>
            </a:extLst>
          </p:cNvPr>
          <p:cNvSpPr txBox="1"/>
          <p:nvPr/>
        </p:nvSpPr>
        <p:spPr>
          <a:xfrm>
            <a:off x="0" y="4001196"/>
            <a:ext cx="12191999" cy="369332"/>
          </a:xfrm>
          <a:prstGeom prst="rect">
            <a:avLst/>
          </a:prstGeom>
          <a:solidFill>
            <a:srgbClr val="FFF4D5"/>
          </a:solidFill>
          <a:ln w="15875">
            <a:solidFill>
              <a:schemeClr val="bg1">
                <a:lumMod val="50000"/>
              </a:schemeClr>
            </a:solidFill>
          </a:ln>
        </p:spPr>
        <p:txBody>
          <a:bodyPr wrap="square" rtlCol="0">
            <a:spAutoFit/>
          </a:bodyPr>
          <a:lstStyle/>
          <a:p>
            <a:r>
              <a:rPr lang="en-US" dirty="0"/>
              <a:t>Sort component files by categories that you can add to, delete, hide, and customize. Simply click a column name to sort the list.</a:t>
            </a:r>
            <a:endParaRPr lang="en-GB" dirty="0"/>
          </a:p>
        </p:txBody>
      </p:sp>
      <p:sp>
        <p:nvSpPr>
          <p:cNvPr id="13" name="TextBox 12">
            <a:extLst>
              <a:ext uri="{FF2B5EF4-FFF2-40B4-BE49-F238E27FC236}">
                <a16:creationId xmlns:a16="http://schemas.microsoft.com/office/drawing/2014/main" id="{A9C1F6A1-BB06-40C3-97DA-637E6E91ACB3}"/>
              </a:ext>
            </a:extLst>
          </p:cNvPr>
          <p:cNvSpPr txBox="1"/>
          <p:nvPr/>
        </p:nvSpPr>
        <p:spPr>
          <a:xfrm>
            <a:off x="1" y="4421178"/>
            <a:ext cx="12191999" cy="369332"/>
          </a:xfrm>
          <a:prstGeom prst="rect">
            <a:avLst/>
          </a:prstGeom>
          <a:solidFill>
            <a:schemeClr val="accent6">
              <a:lumMod val="20000"/>
              <a:lumOff val="80000"/>
            </a:schemeClr>
          </a:solidFill>
          <a:ln w="15875">
            <a:solidFill>
              <a:schemeClr val="bg1">
                <a:lumMod val="50000"/>
              </a:schemeClr>
            </a:solidFill>
          </a:ln>
        </p:spPr>
        <p:txBody>
          <a:bodyPr wrap="square" rtlCol="0">
            <a:spAutoFit/>
          </a:bodyPr>
          <a:lstStyle/>
          <a:p>
            <a:r>
              <a:rPr lang="en-US" dirty="0"/>
              <a:t>Print all the PDFs in a PDF Portfolio, or selected component PDFs.</a:t>
            </a:r>
            <a:endParaRPr lang="en-GB" dirty="0"/>
          </a:p>
        </p:txBody>
      </p:sp>
      <p:sp>
        <p:nvSpPr>
          <p:cNvPr id="15" name="TextBox 14">
            <a:extLst>
              <a:ext uri="{FF2B5EF4-FFF2-40B4-BE49-F238E27FC236}">
                <a16:creationId xmlns:a16="http://schemas.microsoft.com/office/drawing/2014/main" id="{76FC4596-4F62-4148-9D38-973CA85873D0}"/>
              </a:ext>
            </a:extLst>
          </p:cNvPr>
          <p:cNvSpPr txBox="1"/>
          <p:nvPr/>
        </p:nvSpPr>
        <p:spPr>
          <a:xfrm>
            <a:off x="0" y="4838383"/>
            <a:ext cx="12191999" cy="369332"/>
          </a:xfrm>
          <a:prstGeom prst="rect">
            <a:avLst/>
          </a:prstGeom>
          <a:solidFill>
            <a:srgbClr val="FFF4D5"/>
          </a:solidFill>
          <a:ln w="15875">
            <a:solidFill>
              <a:schemeClr val="bg1">
                <a:lumMod val="50000"/>
              </a:schemeClr>
            </a:solidFill>
          </a:ln>
        </p:spPr>
        <p:txBody>
          <a:bodyPr wrap="square" rtlCol="0">
            <a:spAutoFit/>
          </a:bodyPr>
          <a:lstStyle/>
          <a:p>
            <a:r>
              <a:rPr lang="en-US" dirty="0"/>
              <a:t>Search one or all files in a PDF Portfolio. You can even search non-PDF component files.</a:t>
            </a:r>
            <a:endParaRPr lang="en-GB" dirty="0"/>
          </a:p>
        </p:txBody>
      </p:sp>
      <p:sp>
        <p:nvSpPr>
          <p:cNvPr id="16" name="TextBox 15">
            <a:extLst>
              <a:ext uri="{FF2B5EF4-FFF2-40B4-BE49-F238E27FC236}">
                <a16:creationId xmlns:a16="http://schemas.microsoft.com/office/drawing/2014/main" id="{9D03A0BD-78C9-4F31-BF5E-34243BA1C1E6}"/>
              </a:ext>
            </a:extLst>
          </p:cNvPr>
          <p:cNvSpPr txBox="1"/>
          <p:nvPr/>
        </p:nvSpPr>
        <p:spPr>
          <a:xfrm>
            <a:off x="0" y="5255579"/>
            <a:ext cx="12191999" cy="369332"/>
          </a:xfrm>
          <a:prstGeom prst="rect">
            <a:avLst/>
          </a:prstGeom>
          <a:solidFill>
            <a:schemeClr val="accent6">
              <a:lumMod val="20000"/>
              <a:lumOff val="80000"/>
            </a:schemeClr>
          </a:solidFill>
          <a:ln w="15875">
            <a:solidFill>
              <a:schemeClr val="bg1">
                <a:lumMod val="50000"/>
              </a:schemeClr>
            </a:solidFill>
          </a:ln>
        </p:spPr>
        <p:txBody>
          <a:bodyPr wrap="square" rtlCol="0">
            <a:spAutoFit/>
          </a:bodyPr>
          <a:lstStyle/>
          <a:p>
            <a:r>
              <a:rPr lang="en-US" dirty="0"/>
              <a:t>Add non-PDF files to an existing PDF Portfolio without converting them to PDF.</a:t>
            </a:r>
            <a:endParaRPr lang="en-GB" dirty="0"/>
          </a:p>
        </p:txBody>
      </p:sp>
      <p:sp>
        <p:nvSpPr>
          <p:cNvPr id="17" name="TextBox 16">
            <a:extLst>
              <a:ext uri="{FF2B5EF4-FFF2-40B4-BE49-F238E27FC236}">
                <a16:creationId xmlns:a16="http://schemas.microsoft.com/office/drawing/2014/main" id="{A91D8BF4-CBA2-477D-B191-801C31CAD313}"/>
              </a:ext>
            </a:extLst>
          </p:cNvPr>
          <p:cNvSpPr txBox="1"/>
          <p:nvPr/>
        </p:nvSpPr>
        <p:spPr>
          <a:xfrm>
            <a:off x="0" y="5675171"/>
            <a:ext cx="12191999" cy="923330"/>
          </a:xfrm>
          <a:prstGeom prst="rect">
            <a:avLst/>
          </a:prstGeom>
          <a:solidFill>
            <a:srgbClr val="FFF4D5"/>
          </a:solidFill>
          <a:ln w="15875">
            <a:solidFill>
              <a:schemeClr val="bg1">
                <a:lumMod val="50000"/>
              </a:schemeClr>
            </a:solidFill>
          </a:ln>
        </p:spPr>
        <p:txBody>
          <a:bodyPr wrap="square" rtlCol="0">
            <a:spAutoFit/>
          </a:bodyPr>
          <a:lstStyle/>
          <a:p>
            <a:r>
              <a:rPr lang="en-US" dirty="0"/>
              <a:t>The source files of a PDF Portfolio—even existing files you add to the PDF Portfolio—are not changed when you create a PDF Portfolio. Changes you make to the component files within a PDF Portfolio </a:t>
            </a:r>
            <a:r>
              <a:rPr lang="en-US" b="1" dirty="0"/>
              <a:t>do not </a:t>
            </a:r>
            <a:r>
              <a:rPr lang="en-US" dirty="0"/>
              <a:t>change the original files from which you created the PDF Portfolio.</a:t>
            </a:r>
            <a:endParaRPr lang="en-GB" dirty="0"/>
          </a:p>
        </p:txBody>
      </p:sp>
      <p:sp>
        <p:nvSpPr>
          <p:cNvPr id="18" name="TextBox 17">
            <a:extLst>
              <a:ext uri="{FF2B5EF4-FFF2-40B4-BE49-F238E27FC236}">
                <a16:creationId xmlns:a16="http://schemas.microsoft.com/office/drawing/2014/main" id="{9BD0251A-0CA2-4655-BFB3-051D717F42FD}"/>
              </a:ext>
            </a:extLst>
          </p:cNvPr>
          <p:cNvSpPr txBox="1"/>
          <p:nvPr/>
        </p:nvSpPr>
        <p:spPr>
          <a:xfrm>
            <a:off x="1" y="3582603"/>
            <a:ext cx="12191999" cy="369332"/>
          </a:xfrm>
          <a:prstGeom prst="rect">
            <a:avLst/>
          </a:prstGeom>
          <a:solidFill>
            <a:schemeClr val="accent6">
              <a:lumMod val="20000"/>
              <a:lumOff val="80000"/>
            </a:schemeClr>
          </a:solidFill>
          <a:ln w="15875">
            <a:solidFill>
              <a:schemeClr val="bg1">
                <a:lumMod val="50000"/>
              </a:schemeClr>
            </a:solidFill>
          </a:ln>
        </p:spPr>
        <p:txBody>
          <a:bodyPr wrap="square" rtlCol="0">
            <a:spAutoFit/>
          </a:bodyPr>
          <a:lstStyle/>
          <a:p>
            <a:r>
              <a:rPr lang="en-US" dirty="0"/>
              <a:t>Publish a PDF Portfolio on a website for others to view.</a:t>
            </a:r>
            <a:endParaRPr lang="en-GB" dirty="0"/>
          </a:p>
        </p:txBody>
      </p:sp>
    </p:spTree>
    <p:extLst>
      <p:ext uri="{BB962C8B-B14F-4D97-AF65-F5344CB8AC3E}">
        <p14:creationId xmlns:p14="http://schemas.microsoft.com/office/powerpoint/2010/main" val="1403066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additive="base">
                                        <p:cTn id="55" dur="500" fill="hold"/>
                                        <p:tgtEl>
                                          <p:spTgt spid="15"/>
                                        </p:tgtEl>
                                        <p:attrNameLst>
                                          <p:attrName>ppt_x</p:attrName>
                                        </p:attrNameLst>
                                      </p:cBhvr>
                                      <p:tavLst>
                                        <p:tav tm="0">
                                          <p:val>
                                            <p:strVal val="#ppt_x"/>
                                          </p:val>
                                        </p:tav>
                                        <p:tav tm="100000">
                                          <p:val>
                                            <p:strVal val="#ppt_x"/>
                                          </p:val>
                                        </p:tav>
                                      </p:tavLst>
                                    </p:anim>
                                    <p:anim calcmode="lin" valueType="num">
                                      <p:cBhvr additive="base">
                                        <p:cTn id="5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additive="base">
                                        <p:cTn id="61" dur="500" fill="hold"/>
                                        <p:tgtEl>
                                          <p:spTgt spid="16"/>
                                        </p:tgtEl>
                                        <p:attrNameLst>
                                          <p:attrName>ppt_x</p:attrName>
                                        </p:attrNameLst>
                                      </p:cBhvr>
                                      <p:tavLst>
                                        <p:tav tm="0">
                                          <p:val>
                                            <p:strVal val="#ppt_x"/>
                                          </p:val>
                                        </p:tav>
                                        <p:tav tm="100000">
                                          <p:val>
                                            <p:strVal val="#ppt_x"/>
                                          </p:val>
                                        </p:tav>
                                      </p:tavLst>
                                    </p:anim>
                                    <p:anim calcmode="lin" valueType="num">
                                      <p:cBhvr additive="base">
                                        <p:cTn id="6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additive="base">
                                        <p:cTn id="67" dur="500" fill="hold"/>
                                        <p:tgtEl>
                                          <p:spTgt spid="17"/>
                                        </p:tgtEl>
                                        <p:attrNameLst>
                                          <p:attrName>ppt_x</p:attrName>
                                        </p:attrNameLst>
                                      </p:cBhvr>
                                      <p:tavLst>
                                        <p:tav tm="0">
                                          <p:val>
                                            <p:strVal val="#ppt_x"/>
                                          </p:val>
                                        </p:tav>
                                        <p:tav tm="100000">
                                          <p:val>
                                            <p:strVal val="#ppt_x"/>
                                          </p:val>
                                        </p:tav>
                                      </p:tavLst>
                                    </p:anim>
                                    <p:anim calcmode="lin" valueType="num">
                                      <p:cBhvr additive="base">
                                        <p:cTn id="6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5" grpId="0" animBg="1"/>
      <p:bldP spid="16" grpId="0" animBg="1"/>
      <p:bldP spid="17" grpId="0" animBg="1"/>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C7F94B1-438C-459D-A45D-D659422789C1}"/>
              </a:ext>
            </a:extLst>
          </p:cNvPr>
          <p:cNvSpPr/>
          <p:nvPr/>
        </p:nvSpPr>
        <p:spPr>
          <a:xfrm>
            <a:off x="142879" y="164893"/>
            <a:ext cx="3372270"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Creating a PDF </a:t>
            </a:r>
            <a:r>
              <a:rPr lang="en-CA" sz="2000" b="1" dirty="0"/>
              <a:t>from a Scanner</a:t>
            </a:r>
          </a:p>
        </p:txBody>
      </p:sp>
      <p:pic>
        <p:nvPicPr>
          <p:cNvPr id="7" name="Picture 6">
            <a:extLst>
              <a:ext uri="{FF2B5EF4-FFF2-40B4-BE49-F238E27FC236}">
                <a16:creationId xmlns:a16="http://schemas.microsoft.com/office/drawing/2014/main" id="{38600080-528C-47F4-9DD0-651C131949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1148" y="878258"/>
            <a:ext cx="5515663" cy="5002361"/>
          </a:xfrm>
          <a:prstGeom prst="rect">
            <a:avLst/>
          </a:prstGeom>
          <a:ln w="12700">
            <a:solidFill>
              <a:schemeClr val="bg1">
                <a:lumMod val="50000"/>
              </a:schemeClr>
            </a:solidFill>
          </a:ln>
        </p:spPr>
      </p:pic>
      <p:sp>
        <p:nvSpPr>
          <p:cNvPr id="8" name="TextBox 7">
            <a:extLst>
              <a:ext uri="{FF2B5EF4-FFF2-40B4-BE49-F238E27FC236}">
                <a16:creationId xmlns:a16="http://schemas.microsoft.com/office/drawing/2014/main" id="{A0B3E36F-CFB4-41BC-8351-13245C6137C9}"/>
              </a:ext>
            </a:extLst>
          </p:cNvPr>
          <p:cNvSpPr txBox="1"/>
          <p:nvPr/>
        </p:nvSpPr>
        <p:spPr>
          <a:xfrm>
            <a:off x="282010" y="840573"/>
            <a:ext cx="3725967" cy="400110"/>
          </a:xfrm>
          <a:prstGeom prst="rect">
            <a:avLst/>
          </a:prstGeom>
          <a:noFill/>
          <a:ln w="19050">
            <a:noFill/>
          </a:ln>
        </p:spPr>
        <p:txBody>
          <a:bodyPr wrap="square" rtlCol="0">
            <a:spAutoFit/>
          </a:bodyPr>
          <a:lstStyle/>
          <a:p>
            <a:pPr algn="l"/>
            <a:r>
              <a:rPr lang="en-CA" sz="2000" dirty="0"/>
              <a:t>If you have a scanner you can set: </a:t>
            </a:r>
            <a:endParaRPr lang="en-GB" sz="2000" dirty="0"/>
          </a:p>
        </p:txBody>
      </p:sp>
      <p:sp>
        <p:nvSpPr>
          <p:cNvPr id="9" name="TextBox 8">
            <a:extLst>
              <a:ext uri="{FF2B5EF4-FFF2-40B4-BE49-F238E27FC236}">
                <a16:creationId xmlns:a16="http://schemas.microsoft.com/office/drawing/2014/main" id="{FB37AD48-81C9-448F-9CA7-AE18C3AFDE2B}"/>
              </a:ext>
            </a:extLst>
          </p:cNvPr>
          <p:cNvSpPr txBox="1"/>
          <p:nvPr/>
        </p:nvSpPr>
        <p:spPr>
          <a:xfrm>
            <a:off x="282011" y="1468334"/>
            <a:ext cx="5813989" cy="400110"/>
          </a:xfrm>
          <a:prstGeom prst="rect">
            <a:avLst/>
          </a:prstGeom>
          <a:noFill/>
          <a:ln w="19050">
            <a:solidFill>
              <a:srgbClr val="00B050"/>
            </a:solidFill>
          </a:ln>
        </p:spPr>
        <p:txBody>
          <a:bodyPr wrap="square" rtlCol="0">
            <a:spAutoFit/>
          </a:bodyPr>
          <a:lstStyle/>
          <a:p>
            <a:pPr algn="l"/>
            <a:r>
              <a:rPr lang="en-CA" sz="2000" dirty="0"/>
              <a:t>Side of Page – Front, back or both.</a:t>
            </a:r>
            <a:endParaRPr lang="en-GB" sz="2000" dirty="0"/>
          </a:p>
        </p:txBody>
      </p:sp>
      <p:sp>
        <p:nvSpPr>
          <p:cNvPr id="10" name="TextBox 9">
            <a:extLst>
              <a:ext uri="{FF2B5EF4-FFF2-40B4-BE49-F238E27FC236}">
                <a16:creationId xmlns:a16="http://schemas.microsoft.com/office/drawing/2014/main" id="{CB7F5020-07B1-471B-A7B1-5482310CD224}"/>
              </a:ext>
            </a:extLst>
          </p:cNvPr>
          <p:cNvSpPr txBox="1"/>
          <p:nvPr/>
        </p:nvSpPr>
        <p:spPr>
          <a:xfrm>
            <a:off x="282012" y="2096095"/>
            <a:ext cx="5813988" cy="1015663"/>
          </a:xfrm>
          <a:prstGeom prst="rect">
            <a:avLst/>
          </a:prstGeom>
          <a:noFill/>
          <a:ln w="19050">
            <a:solidFill>
              <a:srgbClr val="00B050"/>
            </a:solidFill>
          </a:ln>
        </p:spPr>
        <p:txBody>
          <a:bodyPr wrap="square" rtlCol="0">
            <a:spAutoFit/>
          </a:bodyPr>
          <a:lstStyle/>
          <a:p>
            <a:pPr algn="l"/>
            <a:r>
              <a:rPr lang="en-CA" sz="2000" dirty="0"/>
              <a:t>Color Mode – RGB (millions of colors)</a:t>
            </a:r>
          </a:p>
          <a:p>
            <a:pPr marL="1255713"/>
            <a:r>
              <a:rPr lang="en-CA" sz="2000" dirty="0"/>
              <a:t>– CMYK (four-printed colors)</a:t>
            </a:r>
          </a:p>
          <a:p>
            <a:pPr marL="1255713"/>
            <a:r>
              <a:rPr lang="en-CA" sz="2000" dirty="0"/>
              <a:t>– Greyscale (256 shades of gray)</a:t>
            </a:r>
            <a:endParaRPr lang="en-GB" sz="2000" dirty="0"/>
          </a:p>
        </p:txBody>
      </p:sp>
      <p:sp>
        <p:nvSpPr>
          <p:cNvPr id="11" name="TextBox 10">
            <a:extLst>
              <a:ext uri="{FF2B5EF4-FFF2-40B4-BE49-F238E27FC236}">
                <a16:creationId xmlns:a16="http://schemas.microsoft.com/office/drawing/2014/main" id="{7EE10559-F14B-4EE1-8986-0AF6D5EA005B}"/>
              </a:ext>
            </a:extLst>
          </p:cNvPr>
          <p:cNvSpPr txBox="1"/>
          <p:nvPr/>
        </p:nvSpPr>
        <p:spPr>
          <a:xfrm>
            <a:off x="282012" y="3354345"/>
            <a:ext cx="5813988" cy="400110"/>
          </a:xfrm>
          <a:prstGeom prst="rect">
            <a:avLst/>
          </a:prstGeom>
          <a:noFill/>
          <a:ln w="19050">
            <a:solidFill>
              <a:srgbClr val="00B050"/>
            </a:solidFill>
          </a:ln>
        </p:spPr>
        <p:txBody>
          <a:bodyPr wrap="square" rtlCol="0">
            <a:spAutoFit/>
          </a:bodyPr>
          <a:lstStyle/>
          <a:p>
            <a:r>
              <a:rPr lang="en-CA" sz="2000" dirty="0"/>
              <a:t>Resolution – pixels/dots per inch.</a:t>
            </a:r>
            <a:endParaRPr lang="en-GB" sz="2000" dirty="0"/>
          </a:p>
        </p:txBody>
      </p:sp>
      <p:sp>
        <p:nvSpPr>
          <p:cNvPr id="12" name="TextBox 11">
            <a:extLst>
              <a:ext uri="{FF2B5EF4-FFF2-40B4-BE49-F238E27FC236}">
                <a16:creationId xmlns:a16="http://schemas.microsoft.com/office/drawing/2014/main" id="{AE73B84C-53EC-47D0-AC61-5A132841A73B}"/>
              </a:ext>
            </a:extLst>
          </p:cNvPr>
          <p:cNvSpPr txBox="1"/>
          <p:nvPr/>
        </p:nvSpPr>
        <p:spPr>
          <a:xfrm>
            <a:off x="282012" y="4011744"/>
            <a:ext cx="5813988" cy="400110"/>
          </a:xfrm>
          <a:prstGeom prst="rect">
            <a:avLst/>
          </a:prstGeom>
          <a:noFill/>
          <a:ln w="19050">
            <a:solidFill>
              <a:srgbClr val="00B050"/>
            </a:solidFill>
          </a:ln>
        </p:spPr>
        <p:txBody>
          <a:bodyPr wrap="square" rtlCol="0">
            <a:spAutoFit/>
          </a:bodyPr>
          <a:lstStyle/>
          <a:p>
            <a:pPr algn="l"/>
            <a:r>
              <a:rPr lang="en-CA" sz="2000" dirty="0"/>
              <a:t>Paper Size – 8 ½ X 11, for example</a:t>
            </a:r>
            <a:endParaRPr lang="en-GB" sz="2000" dirty="0"/>
          </a:p>
        </p:txBody>
      </p:sp>
      <p:sp>
        <p:nvSpPr>
          <p:cNvPr id="13" name="TextBox 12">
            <a:extLst>
              <a:ext uri="{FF2B5EF4-FFF2-40B4-BE49-F238E27FC236}">
                <a16:creationId xmlns:a16="http://schemas.microsoft.com/office/drawing/2014/main" id="{6A4C63F4-6FD2-4708-9439-655523BD2FFD}"/>
              </a:ext>
            </a:extLst>
          </p:cNvPr>
          <p:cNvSpPr txBox="1"/>
          <p:nvPr/>
        </p:nvSpPr>
        <p:spPr>
          <a:xfrm>
            <a:off x="282012" y="4669143"/>
            <a:ext cx="5813988" cy="707886"/>
          </a:xfrm>
          <a:prstGeom prst="rect">
            <a:avLst/>
          </a:prstGeom>
          <a:noFill/>
          <a:ln w="19050">
            <a:solidFill>
              <a:srgbClr val="00B050"/>
            </a:solidFill>
          </a:ln>
        </p:spPr>
        <p:txBody>
          <a:bodyPr wrap="square" rtlCol="0">
            <a:spAutoFit/>
          </a:bodyPr>
          <a:lstStyle/>
          <a:p>
            <a:pPr marL="1682750" indent="-1682750" algn="l"/>
            <a:r>
              <a:rPr lang="en-CA" sz="2000" dirty="0"/>
              <a:t>Image Quality – Make smaller using compression but lose quality: lossy format.</a:t>
            </a:r>
            <a:endParaRPr lang="en-GB" sz="2000" dirty="0"/>
          </a:p>
        </p:txBody>
      </p:sp>
      <p:sp>
        <p:nvSpPr>
          <p:cNvPr id="14" name="TextBox 13">
            <a:extLst>
              <a:ext uri="{FF2B5EF4-FFF2-40B4-BE49-F238E27FC236}">
                <a16:creationId xmlns:a16="http://schemas.microsoft.com/office/drawing/2014/main" id="{6D66CB8F-1A61-4687-8EA8-34AFB3B5413B}"/>
              </a:ext>
            </a:extLst>
          </p:cNvPr>
          <p:cNvSpPr txBox="1"/>
          <p:nvPr/>
        </p:nvSpPr>
        <p:spPr>
          <a:xfrm>
            <a:off x="282010" y="5665431"/>
            <a:ext cx="5813987" cy="400110"/>
          </a:xfrm>
          <a:prstGeom prst="rect">
            <a:avLst/>
          </a:prstGeom>
          <a:noFill/>
          <a:ln w="19050">
            <a:solidFill>
              <a:srgbClr val="00B050"/>
            </a:solidFill>
          </a:ln>
        </p:spPr>
        <p:txBody>
          <a:bodyPr wrap="square" rtlCol="0">
            <a:spAutoFit/>
          </a:bodyPr>
          <a:lstStyle/>
          <a:p>
            <a:pPr algn="l"/>
            <a:r>
              <a:rPr lang="en-CA" sz="2000" dirty="0"/>
              <a:t>Output Location -  Local, network or OneDrive. </a:t>
            </a:r>
            <a:endParaRPr lang="en-GB" sz="2000" dirty="0"/>
          </a:p>
        </p:txBody>
      </p:sp>
      <p:grpSp>
        <p:nvGrpSpPr>
          <p:cNvPr id="15" name="Group 14">
            <a:extLst>
              <a:ext uri="{FF2B5EF4-FFF2-40B4-BE49-F238E27FC236}">
                <a16:creationId xmlns:a16="http://schemas.microsoft.com/office/drawing/2014/main" id="{AEE0A2F8-3AA8-43CF-8D1B-ECA5A60B49AF}"/>
              </a:ext>
            </a:extLst>
          </p:cNvPr>
          <p:cNvGrpSpPr/>
          <p:nvPr/>
        </p:nvGrpSpPr>
        <p:grpSpPr>
          <a:xfrm>
            <a:off x="11177895" y="11005"/>
            <a:ext cx="871226" cy="307777"/>
            <a:chOff x="10487026" y="0"/>
            <a:chExt cx="685800" cy="307777"/>
          </a:xfrm>
        </p:grpSpPr>
        <p:sp>
          <p:nvSpPr>
            <p:cNvPr id="16" name="TextBox 15">
              <a:extLst>
                <a:ext uri="{FF2B5EF4-FFF2-40B4-BE49-F238E27FC236}">
                  <a16:creationId xmlns:a16="http://schemas.microsoft.com/office/drawing/2014/main" id="{7CC7C0E7-016A-47BF-A3EF-B24B996C81C3}"/>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7" name="TextBox 16">
              <a:extLst>
                <a:ext uri="{FF2B5EF4-FFF2-40B4-BE49-F238E27FC236}">
                  <a16:creationId xmlns:a16="http://schemas.microsoft.com/office/drawing/2014/main" id="{99DAD889-21E4-4123-A245-418A261938CE}"/>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15</a:t>
              </a:fld>
              <a:r>
                <a:rPr lang="en-CA" sz="1400" dirty="0"/>
                <a:t> </a:t>
              </a:r>
              <a:endParaRPr lang="en-GB" sz="1400" dirty="0"/>
            </a:p>
          </p:txBody>
        </p:sp>
      </p:grpSp>
      <p:cxnSp>
        <p:nvCxnSpPr>
          <p:cNvPr id="3" name="Straight Arrow Connector 2">
            <a:extLst>
              <a:ext uri="{FF2B5EF4-FFF2-40B4-BE49-F238E27FC236}">
                <a16:creationId xmlns:a16="http://schemas.microsoft.com/office/drawing/2014/main" id="{1EF092EB-BB45-42D6-873D-85710B6EB8C8}"/>
              </a:ext>
            </a:extLst>
          </p:cNvPr>
          <p:cNvCxnSpPr>
            <a:cxnSpLocks/>
            <a:stCxn id="9" idx="3"/>
            <a:endCxn id="4" idx="1"/>
          </p:cNvCxnSpPr>
          <p:nvPr/>
        </p:nvCxnSpPr>
        <p:spPr>
          <a:xfrm>
            <a:off x="6096000" y="1668389"/>
            <a:ext cx="569721" cy="665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0CC6B36-2B93-485B-9606-37F2D98EAE89}"/>
              </a:ext>
            </a:extLst>
          </p:cNvPr>
          <p:cNvSpPr/>
          <p:nvPr/>
        </p:nvSpPr>
        <p:spPr>
          <a:xfrm>
            <a:off x="6665721" y="1521151"/>
            <a:ext cx="5434676" cy="307777"/>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Arrow Connector 17">
            <a:extLst>
              <a:ext uri="{FF2B5EF4-FFF2-40B4-BE49-F238E27FC236}">
                <a16:creationId xmlns:a16="http://schemas.microsoft.com/office/drawing/2014/main" id="{D1215CAA-FF80-4EFF-9FF2-D7D7CAD00535}"/>
              </a:ext>
            </a:extLst>
          </p:cNvPr>
          <p:cNvCxnSpPr>
            <a:cxnSpLocks/>
            <a:stCxn id="10" idx="3"/>
            <a:endCxn id="19" idx="1"/>
          </p:cNvCxnSpPr>
          <p:nvPr/>
        </p:nvCxnSpPr>
        <p:spPr>
          <a:xfrm flipV="1">
            <a:off x="6096000" y="2087325"/>
            <a:ext cx="569718" cy="51660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577E18E9-8F55-4005-B4BA-0AED9F83CDEA}"/>
              </a:ext>
            </a:extLst>
          </p:cNvPr>
          <p:cNvSpPr/>
          <p:nvPr/>
        </p:nvSpPr>
        <p:spPr>
          <a:xfrm>
            <a:off x="6665718" y="1933436"/>
            <a:ext cx="5434676" cy="307777"/>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Arrow Connector 20">
            <a:extLst>
              <a:ext uri="{FF2B5EF4-FFF2-40B4-BE49-F238E27FC236}">
                <a16:creationId xmlns:a16="http://schemas.microsoft.com/office/drawing/2014/main" id="{D17A605B-8EAA-48DF-A2FB-FE2FA43BDCA2}"/>
              </a:ext>
            </a:extLst>
          </p:cNvPr>
          <p:cNvCxnSpPr>
            <a:cxnSpLocks/>
            <a:stCxn id="11" idx="3"/>
            <a:endCxn id="22" idx="1"/>
          </p:cNvCxnSpPr>
          <p:nvPr/>
        </p:nvCxnSpPr>
        <p:spPr>
          <a:xfrm flipV="1">
            <a:off x="6096000" y="2490002"/>
            <a:ext cx="569715" cy="106439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61A236B7-93A7-4213-903C-2E343000C66B}"/>
              </a:ext>
            </a:extLst>
          </p:cNvPr>
          <p:cNvSpPr/>
          <p:nvPr/>
        </p:nvSpPr>
        <p:spPr>
          <a:xfrm>
            <a:off x="6665715" y="2336113"/>
            <a:ext cx="5434676" cy="307777"/>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Straight Arrow Connector 23">
            <a:extLst>
              <a:ext uri="{FF2B5EF4-FFF2-40B4-BE49-F238E27FC236}">
                <a16:creationId xmlns:a16="http://schemas.microsoft.com/office/drawing/2014/main" id="{77916186-BF57-4A8F-B4F9-9772FFF21250}"/>
              </a:ext>
            </a:extLst>
          </p:cNvPr>
          <p:cNvCxnSpPr>
            <a:cxnSpLocks/>
            <a:stCxn id="12" idx="3"/>
            <a:endCxn id="25" idx="1"/>
          </p:cNvCxnSpPr>
          <p:nvPr/>
        </p:nvCxnSpPr>
        <p:spPr>
          <a:xfrm flipV="1">
            <a:off x="6096000" y="2906352"/>
            <a:ext cx="566478" cy="13054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DB4625B7-8EED-486F-A1B5-7552772EF15A}"/>
              </a:ext>
            </a:extLst>
          </p:cNvPr>
          <p:cNvSpPr/>
          <p:nvPr/>
        </p:nvSpPr>
        <p:spPr>
          <a:xfrm>
            <a:off x="6662478" y="2752463"/>
            <a:ext cx="5434676" cy="307777"/>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7" name="Straight Arrow Connector 26">
            <a:extLst>
              <a:ext uri="{FF2B5EF4-FFF2-40B4-BE49-F238E27FC236}">
                <a16:creationId xmlns:a16="http://schemas.microsoft.com/office/drawing/2014/main" id="{B4F9DC8D-4078-41A4-9384-8D06F81C6C01}"/>
              </a:ext>
            </a:extLst>
          </p:cNvPr>
          <p:cNvCxnSpPr>
            <a:cxnSpLocks/>
            <a:stCxn id="13" idx="3"/>
          </p:cNvCxnSpPr>
          <p:nvPr/>
        </p:nvCxnSpPr>
        <p:spPr>
          <a:xfrm flipV="1">
            <a:off x="6096000" y="3505665"/>
            <a:ext cx="566478" cy="151742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FCC38072-711B-456C-9F6C-2D5B58DCF298}"/>
              </a:ext>
            </a:extLst>
          </p:cNvPr>
          <p:cNvSpPr/>
          <p:nvPr/>
        </p:nvSpPr>
        <p:spPr>
          <a:xfrm>
            <a:off x="6662478" y="3136825"/>
            <a:ext cx="5434676" cy="720000"/>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Straight Arrow Connector 32">
            <a:extLst>
              <a:ext uri="{FF2B5EF4-FFF2-40B4-BE49-F238E27FC236}">
                <a16:creationId xmlns:a16="http://schemas.microsoft.com/office/drawing/2014/main" id="{89D2427F-E8B1-4D95-9878-CD45B52D5840}"/>
              </a:ext>
            </a:extLst>
          </p:cNvPr>
          <p:cNvCxnSpPr>
            <a:cxnSpLocks/>
          </p:cNvCxnSpPr>
          <p:nvPr/>
        </p:nvCxnSpPr>
        <p:spPr>
          <a:xfrm flipV="1">
            <a:off x="6096000" y="4291267"/>
            <a:ext cx="566478" cy="151742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971591BA-D8B1-4397-B5C3-7553B994EC95}"/>
              </a:ext>
            </a:extLst>
          </p:cNvPr>
          <p:cNvSpPr/>
          <p:nvPr/>
        </p:nvSpPr>
        <p:spPr>
          <a:xfrm>
            <a:off x="6662478" y="3922425"/>
            <a:ext cx="5434676" cy="1170867"/>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91020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1+#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0-#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left)">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0-#ppt_w/2"/>
                                          </p:val>
                                        </p:tav>
                                        <p:tav tm="100000">
                                          <p:val>
                                            <p:strVal val="#ppt_x"/>
                                          </p:val>
                                        </p:tav>
                                      </p:tavLst>
                                    </p:anim>
                                    <p:anim calcmode="lin" valueType="num">
                                      <p:cBhvr additive="base">
                                        <p:cTn id="32" dur="500" fill="hold"/>
                                        <p:tgtEl>
                                          <p:spTgt spid="10"/>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2" presetClass="entr" presetSubtype="8" fill="hold" nodeType="after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left)">
                                      <p:cBhvr>
                                        <p:cTn id="36" dur="500"/>
                                        <p:tgtEl>
                                          <p:spTgt spid="18"/>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left)">
                                      <p:cBhvr>
                                        <p:cTn id="40" dur="500"/>
                                        <p:tgtEl>
                                          <p:spTgt spid="19"/>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additive="base">
                                        <p:cTn id="45" dur="500" fill="hold"/>
                                        <p:tgtEl>
                                          <p:spTgt spid="11"/>
                                        </p:tgtEl>
                                        <p:attrNameLst>
                                          <p:attrName>ppt_x</p:attrName>
                                        </p:attrNameLst>
                                      </p:cBhvr>
                                      <p:tavLst>
                                        <p:tav tm="0">
                                          <p:val>
                                            <p:strVal val="0-#ppt_w/2"/>
                                          </p:val>
                                        </p:tav>
                                        <p:tav tm="100000">
                                          <p:val>
                                            <p:strVal val="#ppt_x"/>
                                          </p:val>
                                        </p:tav>
                                      </p:tavLst>
                                    </p:anim>
                                    <p:anim calcmode="lin" valueType="num">
                                      <p:cBhvr additive="base">
                                        <p:cTn id="46" dur="500" fill="hold"/>
                                        <p:tgtEl>
                                          <p:spTgt spid="11"/>
                                        </p:tgtEl>
                                        <p:attrNameLst>
                                          <p:attrName>ppt_y</p:attrName>
                                        </p:attrNameLst>
                                      </p:cBhvr>
                                      <p:tavLst>
                                        <p:tav tm="0">
                                          <p:val>
                                            <p:strVal val="#ppt_y"/>
                                          </p:val>
                                        </p:tav>
                                        <p:tav tm="100000">
                                          <p:val>
                                            <p:strVal val="#ppt_y"/>
                                          </p:val>
                                        </p:tav>
                                      </p:tavLst>
                                    </p:anim>
                                  </p:childTnLst>
                                </p:cTn>
                              </p:par>
                            </p:childTnLst>
                          </p:cTn>
                        </p:par>
                        <p:par>
                          <p:cTn id="47" fill="hold">
                            <p:stCondLst>
                              <p:cond delay="500"/>
                            </p:stCondLst>
                            <p:childTnLst>
                              <p:par>
                                <p:cTn id="48" presetID="22" presetClass="entr" presetSubtype="8" fill="hold" nodeType="after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wipe(left)">
                                      <p:cBhvr>
                                        <p:cTn id="50" dur="500"/>
                                        <p:tgtEl>
                                          <p:spTgt spid="21"/>
                                        </p:tgtEl>
                                      </p:cBhvr>
                                    </p:animEffect>
                                  </p:childTnLst>
                                </p:cTn>
                              </p:par>
                            </p:childTnLst>
                          </p:cTn>
                        </p:par>
                        <p:par>
                          <p:cTn id="51" fill="hold">
                            <p:stCondLst>
                              <p:cond delay="1000"/>
                            </p:stCondLst>
                            <p:childTnLst>
                              <p:par>
                                <p:cTn id="52" presetID="22" presetClass="entr" presetSubtype="8" fill="hold" grpId="0" nodeType="after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wipe(left)">
                                      <p:cBhvr>
                                        <p:cTn id="54" dur="500"/>
                                        <p:tgtEl>
                                          <p:spTgt spid="22"/>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additive="base">
                                        <p:cTn id="59" dur="500" fill="hold"/>
                                        <p:tgtEl>
                                          <p:spTgt spid="12"/>
                                        </p:tgtEl>
                                        <p:attrNameLst>
                                          <p:attrName>ppt_x</p:attrName>
                                        </p:attrNameLst>
                                      </p:cBhvr>
                                      <p:tavLst>
                                        <p:tav tm="0">
                                          <p:val>
                                            <p:strVal val="0-#ppt_w/2"/>
                                          </p:val>
                                        </p:tav>
                                        <p:tav tm="100000">
                                          <p:val>
                                            <p:strVal val="#ppt_x"/>
                                          </p:val>
                                        </p:tav>
                                      </p:tavLst>
                                    </p:anim>
                                    <p:anim calcmode="lin" valueType="num">
                                      <p:cBhvr additive="base">
                                        <p:cTn id="60" dur="500" fill="hold"/>
                                        <p:tgtEl>
                                          <p:spTgt spid="12"/>
                                        </p:tgtEl>
                                        <p:attrNameLst>
                                          <p:attrName>ppt_y</p:attrName>
                                        </p:attrNameLst>
                                      </p:cBhvr>
                                      <p:tavLst>
                                        <p:tav tm="0">
                                          <p:val>
                                            <p:strVal val="#ppt_y"/>
                                          </p:val>
                                        </p:tav>
                                        <p:tav tm="100000">
                                          <p:val>
                                            <p:strVal val="#ppt_y"/>
                                          </p:val>
                                        </p:tav>
                                      </p:tavLst>
                                    </p:anim>
                                  </p:childTnLst>
                                </p:cTn>
                              </p:par>
                            </p:childTnLst>
                          </p:cTn>
                        </p:par>
                        <p:par>
                          <p:cTn id="61" fill="hold">
                            <p:stCondLst>
                              <p:cond delay="500"/>
                            </p:stCondLst>
                            <p:childTnLst>
                              <p:par>
                                <p:cTn id="62" presetID="22" presetClass="entr" presetSubtype="8" fill="hold" nodeType="after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wipe(left)">
                                      <p:cBhvr>
                                        <p:cTn id="64" dur="500"/>
                                        <p:tgtEl>
                                          <p:spTgt spid="24"/>
                                        </p:tgtEl>
                                      </p:cBhvr>
                                    </p:animEffect>
                                  </p:childTnLst>
                                </p:cTn>
                              </p:par>
                            </p:childTnLst>
                          </p:cTn>
                        </p:par>
                        <p:par>
                          <p:cTn id="65" fill="hold">
                            <p:stCondLst>
                              <p:cond delay="1000"/>
                            </p:stCondLst>
                            <p:childTnLst>
                              <p:par>
                                <p:cTn id="66" presetID="22" presetClass="entr" presetSubtype="8" fill="hold" grpId="0" nodeType="after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wipe(left)">
                                      <p:cBhvr>
                                        <p:cTn id="68" dur="500"/>
                                        <p:tgtEl>
                                          <p:spTgt spid="25"/>
                                        </p:tgtEl>
                                      </p:cBhvr>
                                    </p:animEffect>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13"/>
                                        </p:tgtEl>
                                        <p:attrNameLst>
                                          <p:attrName>style.visibility</p:attrName>
                                        </p:attrNameLst>
                                      </p:cBhvr>
                                      <p:to>
                                        <p:strVal val="visible"/>
                                      </p:to>
                                    </p:set>
                                    <p:anim calcmode="lin" valueType="num">
                                      <p:cBhvr additive="base">
                                        <p:cTn id="73" dur="500" fill="hold"/>
                                        <p:tgtEl>
                                          <p:spTgt spid="13"/>
                                        </p:tgtEl>
                                        <p:attrNameLst>
                                          <p:attrName>ppt_x</p:attrName>
                                        </p:attrNameLst>
                                      </p:cBhvr>
                                      <p:tavLst>
                                        <p:tav tm="0">
                                          <p:val>
                                            <p:strVal val="0-#ppt_w/2"/>
                                          </p:val>
                                        </p:tav>
                                        <p:tav tm="100000">
                                          <p:val>
                                            <p:strVal val="#ppt_x"/>
                                          </p:val>
                                        </p:tav>
                                      </p:tavLst>
                                    </p:anim>
                                    <p:anim calcmode="lin" valueType="num">
                                      <p:cBhvr additive="base">
                                        <p:cTn id="74" dur="500" fill="hold"/>
                                        <p:tgtEl>
                                          <p:spTgt spid="13"/>
                                        </p:tgtEl>
                                        <p:attrNameLst>
                                          <p:attrName>ppt_y</p:attrName>
                                        </p:attrNameLst>
                                      </p:cBhvr>
                                      <p:tavLst>
                                        <p:tav tm="0">
                                          <p:val>
                                            <p:strVal val="#ppt_y"/>
                                          </p:val>
                                        </p:tav>
                                        <p:tav tm="100000">
                                          <p:val>
                                            <p:strVal val="#ppt_y"/>
                                          </p:val>
                                        </p:tav>
                                      </p:tavLst>
                                    </p:anim>
                                  </p:childTnLst>
                                </p:cTn>
                              </p:par>
                            </p:childTnLst>
                          </p:cTn>
                        </p:par>
                        <p:par>
                          <p:cTn id="75" fill="hold">
                            <p:stCondLst>
                              <p:cond delay="500"/>
                            </p:stCondLst>
                            <p:childTnLst>
                              <p:par>
                                <p:cTn id="76" presetID="22" presetClass="entr" presetSubtype="8" fill="hold" nodeType="afterEffect">
                                  <p:stCondLst>
                                    <p:cond delay="0"/>
                                  </p:stCondLst>
                                  <p:childTnLst>
                                    <p:set>
                                      <p:cBhvr>
                                        <p:cTn id="77" dur="1" fill="hold">
                                          <p:stCondLst>
                                            <p:cond delay="0"/>
                                          </p:stCondLst>
                                        </p:cTn>
                                        <p:tgtEl>
                                          <p:spTgt spid="27"/>
                                        </p:tgtEl>
                                        <p:attrNameLst>
                                          <p:attrName>style.visibility</p:attrName>
                                        </p:attrNameLst>
                                      </p:cBhvr>
                                      <p:to>
                                        <p:strVal val="visible"/>
                                      </p:to>
                                    </p:set>
                                    <p:animEffect transition="in" filter="wipe(left)">
                                      <p:cBhvr>
                                        <p:cTn id="78" dur="500"/>
                                        <p:tgtEl>
                                          <p:spTgt spid="27"/>
                                        </p:tgtEl>
                                      </p:cBhvr>
                                    </p:animEffect>
                                  </p:childTnLst>
                                </p:cTn>
                              </p:par>
                            </p:childTnLst>
                          </p:cTn>
                        </p:par>
                        <p:par>
                          <p:cTn id="79" fill="hold">
                            <p:stCondLst>
                              <p:cond delay="1000"/>
                            </p:stCondLst>
                            <p:childTnLst>
                              <p:par>
                                <p:cTn id="80" presetID="22" presetClass="entr" presetSubtype="8" fill="hold" grpId="0" nodeType="after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wipe(left)">
                                      <p:cBhvr>
                                        <p:cTn id="82" dur="500"/>
                                        <p:tgtEl>
                                          <p:spTgt spid="28"/>
                                        </p:tgtEl>
                                      </p:cBhvr>
                                    </p:animEffect>
                                  </p:childTnLst>
                                </p:cTn>
                              </p:par>
                            </p:childTnLst>
                          </p:cTn>
                        </p:par>
                      </p:childTnLst>
                    </p:cTn>
                  </p:par>
                  <p:par>
                    <p:cTn id="83" fill="hold">
                      <p:stCondLst>
                        <p:cond delay="indefinite"/>
                      </p:stCondLst>
                      <p:childTnLst>
                        <p:par>
                          <p:cTn id="84" fill="hold">
                            <p:stCondLst>
                              <p:cond delay="0"/>
                            </p:stCondLst>
                            <p:childTnLst>
                              <p:par>
                                <p:cTn id="85" presetID="2" presetClass="entr" presetSubtype="8" fill="hold" grpId="0" nodeType="clickEffect">
                                  <p:stCondLst>
                                    <p:cond delay="0"/>
                                  </p:stCondLst>
                                  <p:childTnLst>
                                    <p:set>
                                      <p:cBhvr>
                                        <p:cTn id="86" dur="1" fill="hold">
                                          <p:stCondLst>
                                            <p:cond delay="0"/>
                                          </p:stCondLst>
                                        </p:cTn>
                                        <p:tgtEl>
                                          <p:spTgt spid="14"/>
                                        </p:tgtEl>
                                        <p:attrNameLst>
                                          <p:attrName>style.visibility</p:attrName>
                                        </p:attrNameLst>
                                      </p:cBhvr>
                                      <p:to>
                                        <p:strVal val="visible"/>
                                      </p:to>
                                    </p:set>
                                    <p:anim calcmode="lin" valueType="num">
                                      <p:cBhvr additive="base">
                                        <p:cTn id="87" dur="500" fill="hold"/>
                                        <p:tgtEl>
                                          <p:spTgt spid="14"/>
                                        </p:tgtEl>
                                        <p:attrNameLst>
                                          <p:attrName>ppt_x</p:attrName>
                                        </p:attrNameLst>
                                      </p:cBhvr>
                                      <p:tavLst>
                                        <p:tav tm="0">
                                          <p:val>
                                            <p:strVal val="0-#ppt_w/2"/>
                                          </p:val>
                                        </p:tav>
                                        <p:tav tm="100000">
                                          <p:val>
                                            <p:strVal val="#ppt_x"/>
                                          </p:val>
                                        </p:tav>
                                      </p:tavLst>
                                    </p:anim>
                                    <p:anim calcmode="lin" valueType="num">
                                      <p:cBhvr additive="base">
                                        <p:cTn id="88" dur="500" fill="hold"/>
                                        <p:tgtEl>
                                          <p:spTgt spid="14"/>
                                        </p:tgtEl>
                                        <p:attrNameLst>
                                          <p:attrName>ppt_y</p:attrName>
                                        </p:attrNameLst>
                                      </p:cBhvr>
                                      <p:tavLst>
                                        <p:tav tm="0">
                                          <p:val>
                                            <p:strVal val="#ppt_y"/>
                                          </p:val>
                                        </p:tav>
                                        <p:tav tm="100000">
                                          <p:val>
                                            <p:strVal val="#ppt_y"/>
                                          </p:val>
                                        </p:tav>
                                      </p:tavLst>
                                    </p:anim>
                                  </p:childTnLst>
                                </p:cTn>
                              </p:par>
                            </p:childTnLst>
                          </p:cTn>
                        </p:par>
                        <p:par>
                          <p:cTn id="89" fill="hold">
                            <p:stCondLst>
                              <p:cond delay="500"/>
                            </p:stCondLst>
                            <p:childTnLst>
                              <p:par>
                                <p:cTn id="90" presetID="22" presetClass="entr" presetSubtype="8" fill="hold" nodeType="afterEffect">
                                  <p:stCondLst>
                                    <p:cond delay="0"/>
                                  </p:stCondLst>
                                  <p:childTnLst>
                                    <p:set>
                                      <p:cBhvr>
                                        <p:cTn id="91" dur="1" fill="hold">
                                          <p:stCondLst>
                                            <p:cond delay="0"/>
                                          </p:stCondLst>
                                        </p:cTn>
                                        <p:tgtEl>
                                          <p:spTgt spid="33"/>
                                        </p:tgtEl>
                                        <p:attrNameLst>
                                          <p:attrName>style.visibility</p:attrName>
                                        </p:attrNameLst>
                                      </p:cBhvr>
                                      <p:to>
                                        <p:strVal val="visible"/>
                                      </p:to>
                                    </p:set>
                                    <p:animEffect transition="in" filter="wipe(left)">
                                      <p:cBhvr>
                                        <p:cTn id="92" dur="500"/>
                                        <p:tgtEl>
                                          <p:spTgt spid="33"/>
                                        </p:tgtEl>
                                      </p:cBhvr>
                                    </p:animEffect>
                                  </p:childTnLst>
                                </p:cTn>
                              </p:par>
                            </p:childTnLst>
                          </p:cTn>
                        </p:par>
                        <p:par>
                          <p:cTn id="93" fill="hold">
                            <p:stCondLst>
                              <p:cond delay="1000"/>
                            </p:stCondLst>
                            <p:childTnLst>
                              <p:par>
                                <p:cTn id="94" presetID="22" presetClass="entr" presetSubtype="8" fill="hold" grpId="0" nodeType="afterEffect">
                                  <p:stCondLst>
                                    <p:cond delay="0"/>
                                  </p:stCondLst>
                                  <p:childTnLst>
                                    <p:set>
                                      <p:cBhvr>
                                        <p:cTn id="95" dur="1" fill="hold">
                                          <p:stCondLst>
                                            <p:cond delay="0"/>
                                          </p:stCondLst>
                                        </p:cTn>
                                        <p:tgtEl>
                                          <p:spTgt spid="34"/>
                                        </p:tgtEl>
                                        <p:attrNameLst>
                                          <p:attrName>style.visibility</p:attrName>
                                        </p:attrNameLst>
                                      </p:cBhvr>
                                      <p:to>
                                        <p:strVal val="visible"/>
                                      </p:to>
                                    </p:set>
                                    <p:animEffect transition="in" filter="wipe(left)">
                                      <p:cBhvr>
                                        <p:cTn id="9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animBg="1"/>
      <p:bldP spid="11" grpId="0" animBg="1"/>
      <p:bldP spid="12" grpId="0" animBg="1"/>
      <p:bldP spid="13" grpId="0" animBg="1"/>
      <p:bldP spid="14" grpId="0" animBg="1"/>
      <p:bldP spid="4" grpId="0" animBg="1"/>
      <p:bldP spid="19" grpId="0" animBg="1"/>
      <p:bldP spid="22" grpId="0" animBg="1"/>
      <p:bldP spid="25" grpId="0" animBg="1"/>
      <p:bldP spid="28" grpId="0" animBg="1"/>
      <p:bldP spid="3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41C81B-0C04-4FAE-ABDC-D74FB8BE2069}"/>
              </a:ext>
            </a:extLst>
          </p:cNvPr>
          <p:cNvSpPr/>
          <p:nvPr/>
        </p:nvSpPr>
        <p:spPr>
          <a:xfrm>
            <a:off x="142879" y="164893"/>
            <a:ext cx="3679020"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Creating a PDF </a:t>
            </a:r>
            <a:r>
              <a:rPr lang="en-CA" sz="2000" b="1" dirty="0"/>
              <a:t>from a Web Page</a:t>
            </a:r>
          </a:p>
        </p:txBody>
      </p:sp>
      <p:pic>
        <p:nvPicPr>
          <p:cNvPr id="5" name="Picture 4">
            <a:extLst>
              <a:ext uri="{FF2B5EF4-FFF2-40B4-BE49-F238E27FC236}">
                <a16:creationId xmlns:a16="http://schemas.microsoft.com/office/drawing/2014/main" id="{EF51481A-F445-496D-BBBB-634E84A421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246" y="2270679"/>
            <a:ext cx="4724590" cy="4350894"/>
          </a:xfrm>
          <a:prstGeom prst="rect">
            <a:avLst/>
          </a:prstGeom>
        </p:spPr>
      </p:pic>
      <p:sp>
        <p:nvSpPr>
          <p:cNvPr id="7" name="Rectangle: Rounded Corners 6">
            <a:extLst>
              <a:ext uri="{FF2B5EF4-FFF2-40B4-BE49-F238E27FC236}">
                <a16:creationId xmlns:a16="http://schemas.microsoft.com/office/drawing/2014/main" id="{38FB76BE-EA58-4849-8100-8AD64D20F87E}"/>
              </a:ext>
            </a:extLst>
          </p:cNvPr>
          <p:cNvSpPr/>
          <p:nvPr/>
        </p:nvSpPr>
        <p:spPr>
          <a:xfrm>
            <a:off x="591124" y="4498624"/>
            <a:ext cx="914400" cy="256374"/>
          </a:xfrm>
          <a:prstGeom prst="round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B742D845-3DED-49E6-949D-E46380CD4327}"/>
              </a:ext>
            </a:extLst>
          </p:cNvPr>
          <p:cNvSpPr txBox="1"/>
          <p:nvPr/>
        </p:nvSpPr>
        <p:spPr>
          <a:xfrm>
            <a:off x="290247" y="707102"/>
            <a:ext cx="4724590" cy="707886"/>
          </a:xfrm>
          <a:prstGeom prst="rect">
            <a:avLst/>
          </a:prstGeom>
          <a:solidFill>
            <a:schemeClr val="accent4">
              <a:lumMod val="20000"/>
              <a:lumOff val="80000"/>
            </a:schemeClr>
          </a:solidFill>
          <a:ln w="19050">
            <a:solidFill>
              <a:srgbClr val="7030A0"/>
            </a:solidFill>
          </a:ln>
        </p:spPr>
        <p:txBody>
          <a:bodyPr wrap="square" rtlCol="0">
            <a:spAutoFit/>
          </a:bodyPr>
          <a:lstStyle/>
          <a:p>
            <a:pPr algn="l"/>
            <a:r>
              <a:rPr lang="en-CA" sz="2000" dirty="0"/>
              <a:t>Reads in one or more web pages and converts each web page to a PDF page.</a:t>
            </a:r>
            <a:endParaRPr lang="en-GB" sz="2000" dirty="0"/>
          </a:p>
        </p:txBody>
      </p:sp>
      <p:cxnSp>
        <p:nvCxnSpPr>
          <p:cNvPr id="10" name="Straight Arrow Connector 9">
            <a:extLst>
              <a:ext uri="{FF2B5EF4-FFF2-40B4-BE49-F238E27FC236}">
                <a16:creationId xmlns:a16="http://schemas.microsoft.com/office/drawing/2014/main" id="{C888683D-F2D8-43FF-ABC8-5FC239C45D51}"/>
              </a:ext>
            </a:extLst>
          </p:cNvPr>
          <p:cNvCxnSpPr>
            <a:cxnSpLocks/>
          </p:cNvCxnSpPr>
          <p:nvPr/>
        </p:nvCxnSpPr>
        <p:spPr>
          <a:xfrm>
            <a:off x="591124" y="1414988"/>
            <a:ext cx="0" cy="3083636"/>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Rounded Corners 27">
            <a:extLst>
              <a:ext uri="{FF2B5EF4-FFF2-40B4-BE49-F238E27FC236}">
                <a16:creationId xmlns:a16="http://schemas.microsoft.com/office/drawing/2014/main" id="{09BD33DB-1BDD-4C3B-8C12-6CF9495FF28B}"/>
              </a:ext>
            </a:extLst>
          </p:cNvPr>
          <p:cNvSpPr/>
          <p:nvPr/>
        </p:nvSpPr>
        <p:spPr>
          <a:xfrm>
            <a:off x="1914258" y="3181147"/>
            <a:ext cx="1820254" cy="758464"/>
          </a:xfrm>
          <a:prstGeom prst="round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Rounded Corners 28">
            <a:extLst>
              <a:ext uri="{FF2B5EF4-FFF2-40B4-BE49-F238E27FC236}">
                <a16:creationId xmlns:a16="http://schemas.microsoft.com/office/drawing/2014/main" id="{2DE63EA3-773B-4295-8E67-0A980A3BA37B}"/>
              </a:ext>
            </a:extLst>
          </p:cNvPr>
          <p:cNvSpPr/>
          <p:nvPr/>
        </p:nvSpPr>
        <p:spPr>
          <a:xfrm>
            <a:off x="1888579" y="3994237"/>
            <a:ext cx="1794653" cy="256374"/>
          </a:xfrm>
          <a:prstGeom prst="round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0" name="Straight Arrow Connector 29">
            <a:extLst>
              <a:ext uri="{FF2B5EF4-FFF2-40B4-BE49-F238E27FC236}">
                <a16:creationId xmlns:a16="http://schemas.microsoft.com/office/drawing/2014/main" id="{6B0A1327-D730-49B4-8071-BD7FF7268E35}"/>
              </a:ext>
            </a:extLst>
          </p:cNvPr>
          <p:cNvCxnSpPr>
            <a:cxnSpLocks/>
            <a:stCxn id="44" idx="1"/>
            <a:endCxn id="29" idx="3"/>
          </p:cNvCxnSpPr>
          <p:nvPr/>
        </p:nvCxnSpPr>
        <p:spPr>
          <a:xfrm flipH="1">
            <a:off x="3683232" y="1729534"/>
            <a:ext cx="1975863" cy="2392890"/>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566B3866-CF0A-4630-B1AC-723E504AF047}"/>
              </a:ext>
            </a:extLst>
          </p:cNvPr>
          <p:cNvCxnSpPr>
            <a:cxnSpLocks/>
            <a:stCxn id="39" idx="1"/>
            <a:endCxn id="28" idx="3"/>
          </p:cNvCxnSpPr>
          <p:nvPr/>
        </p:nvCxnSpPr>
        <p:spPr>
          <a:xfrm flipH="1">
            <a:off x="3734512" y="434686"/>
            <a:ext cx="1924583" cy="3125693"/>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4" name="Rectangle: Rounded Corners 33">
            <a:extLst>
              <a:ext uri="{FF2B5EF4-FFF2-40B4-BE49-F238E27FC236}">
                <a16:creationId xmlns:a16="http://schemas.microsoft.com/office/drawing/2014/main" id="{77833258-A337-4BB2-B943-73978F557232}"/>
              </a:ext>
            </a:extLst>
          </p:cNvPr>
          <p:cNvSpPr/>
          <p:nvPr/>
        </p:nvSpPr>
        <p:spPr>
          <a:xfrm>
            <a:off x="1888578" y="4305237"/>
            <a:ext cx="1794653" cy="256374"/>
          </a:xfrm>
          <a:prstGeom prst="round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 name="Straight Arrow Connector 35">
            <a:extLst>
              <a:ext uri="{FF2B5EF4-FFF2-40B4-BE49-F238E27FC236}">
                <a16:creationId xmlns:a16="http://schemas.microsoft.com/office/drawing/2014/main" id="{BACA5893-35ED-4C6B-BE9D-153B9A3DB98F}"/>
              </a:ext>
            </a:extLst>
          </p:cNvPr>
          <p:cNvCxnSpPr>
            <a:cxnSpLocks/>
          </p:cNvCxnSpPr>
          <p:nvPr/>
        </p:nvCxnSpPr>
        <p:spPr>
          <a:xfrm flipV="1">
            <a:off x="3683232" y="4038903"/>
            <a:ext cx="3946722" cy="394522"/>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4C3BE5B1-1BC9-432F-96A2-8F3EA96B01F5}"/>
              </a:ext>
            </a:extLst>
          </p:cNvPr>
          <p:cNvSpPr txBox="1"/>
          <p:nvPr/>
        </p:nvSpPr>
        <p:spPr>
          <a:xfrm>
            <a:off x="5659095" y="80743"/>
            <a:ext cx="6063196" cy="707886"/>
          </a:xfrm>
          <a:prstGeom prst="rect">
            <a:avLst/>
          </a:prstGeom>
          <a:solidFill>
            <a:schemeClr val="accent4">
              <a:lumMod val="20000"/>
              <a:lumOff val="80000"/>
            </a:schemeClr>
          </a:solidFill>
          <a:ln w="19050">
            <a:solidFill>
              <a:srgbClr val="7030A0"/>
            </a:solidFill>
          </a:ln>
        </p:spPr>
        <p:txBody>
          <a:bodyPr wrap="square" rtlCol="0">
            <a:spAutoFit/>
          </a:bodyPr>
          <a:lstStyle/>
          <a:p>
            <a:pPr algn="l"/>
            <a:r>
              <a:rPr lang="en-CA" sz="2000" dirty="0"/>
              <a:t>Type in or copy and paste a hyperlink (URL), or choose a web page saved as a file.</a:t>
            </a:r>
            <a:endParaRPr lang="en-GB" sz="2000" dirty="0"/>
          </a:p>
        </p:txBody>
      </p:sp>
      <p:sp>
        <p:nvSpPr>
          <p:cNvPr id="44" name="TextBox 43">
            <a:extLst>
              <a:ext uri="{FF2B5EF4-FFF2-40B4-BE49-F238E27FC236}">
                <a16:creationId xmlns:a16="http://schemas.microsoft.com/office/drawing/2014/main" id="{7F15A438-ACEB-4CB3-9219-A316B82F485A}"/>
              </a:ext>
            </a:extLst>
          </p:cNvPr>
          <p:cNvSpPr txBox="1"/>
          <p:nvPr/>
        </p:nvSpPr>
        <p:spPr>
          <a:xfrm>
            <a:off x="5659095" y="913926"/>
            <a:ext cx="6063196" cy="1631216"/>
          </a:xfrm>
          <a:prstGeom prst="rect">
            <a:avLst/>
          </a:prstGeom>
          <a:solidFill>
            <a:schemeClr val="accent4">
              <a:lumMod val="20000"/>
              <a:lumOff val="80000"/>
            </a:schemeClr>
          </a:solidFill>
          <a:ln w="19050">
            <a:solidFill>
              <a:srgbClr val="7030A0"/>
            </a:solidFill>
          </a:ln>
        </p:spPr>
        <p:txBody>
          <a:bodyPr wrap="square" rtlCol="0">
            <a:spAutoFit/>
          </a:bodyPr>
          <a:lstStyle/>
          <a:p>
            <a:pPr algn="l"/>
            <a:r>
              <a:rPr lang="en-CA" sz="2000" dirty="0"/>
              <a:t>Is this the first level only or should Adobe open recursive levels through hyperlinks on the web page(s).</a:t>
            </a:r>
          </a:p>
          <a:p>
            <a:pPr algn="l"/>
            <a:endParaRPr lang="en-CA" sz="2000" dirty="0"/>
          </a:p>
          <a:p>
            <a:pPr algn="l"/>
            <a:r>
              <a:rPr lang="en-CA" sz="2000" dirty="0"/>
              <a:t>i.e. NITHA.COM and all its’ pages, but no pages that access pages outside of NITHA.COM.</a:t>
            </a:r>
            <a:endParaRPr lang="en-GB" sz="2000" dirty="0"/>
          </a:p>
        </p:txBody>
      </p:sp>
      <p:pic>
        <p:nvPicPr>
          <p:cNvPr id="55" name="Picture 54">
            <a:extLst>
              <a:ext uri="{FF2B5EF4-FFF2-40B4-BE49-F238E27FC236}">
                <a16:creationId xmlns:a16="http://schemas.microsoft.com/office/drawing/2014/main" id="{8CDDBC1A-43B0-431A-8314-0B077706C8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9954" y="2644732"/>
            <a:ext cx="4434169" cy="4132525"/>
          </a:xfrm>
          <a:prstGeom prst="rect">
            <a:avLst/>
          </a:prstGeom>
        </p:spPr>
      </p:pic>
      <p:grpSp>
        <p:nvGrpSpPr>
          <p:cNvPr id="19" name="Group 18">
            <a:extLst>
              <a:ext uri="{FF2B5EF4-FFF2-40B4-BE49-F238E27FC236}">
                <a16:creationId xmlns:a16="http://schemas.microsoft.com/office/drawing/2014/main" id="{053082D2-4FEC-4B8F-AE01-BB4351A09150}"/>
              </a:ext>
            </a:extLst>
          </p:cNvPr>
          <p:cNvGrpSpPr/>
          <p:nvPr/>
        </p:nvGrpSpPr>
        <p:grpSpPr>
          <a:xfrm>
            <a:off x="0" y="6509117"/>
            <a:ext cx="871226" cy="307777"/>
            <a:chOff x="10487026" y="0"/>
            <a:chExt cx="685800" cy="307777"/>
          </a:xfrm>
        </p:grpSpPr>
        <p:sp>
          <p:nvSpPr>
            <p:cNvPr id="20" name="TextBox 19">
              <a:extLst>
                <a:ext uri="{FF2B5EF4-FFF2-40B4-BE49-F238E27FC236}">
                  <a16:creationId xmlns:a16="http://schemas.microsoft.com/office/drawing/2014/main" id="{22656BC0-F65F-4CD4-A503-6B365FC29275}"/>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21" name="TextBox 20">
              <a:extLst>
                <a:ext uri="{FF2B5EF4-FFF2-40B4-BE49-F238E27FC236}">
                  <a16:creationId xmlns:a16="http://schemas.microsoft.com/office/drawing/2014/main" id="{777C91CA-FA3E-4ADE-A720-3DF9D47517F9}"/>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16</a:t>
              </a:fld>
              <a:r>
                <a:rPr lang="en-CA" sz="1400" dirty="0"/>
                <a:t> </a:t>
              </a:r>
              <a:endParaRPr lang="en-GB" sz="1400" dirty="0"/>
            </a:p>
          </p:txBody>
        </p:sp>
      </p:grpSp>
    </p:spTree>
    <p:extLst>
      <p:ext uri="{BB962C8B-B14F-4D97-AF65-F5344CB8AC3E}">
        <p14:creationId xmlns:p14="http://schemas.microsoft.com/office/powerpoint/2010/main" val="408079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anim calcmode="lin" valueType="num">
                                      <p:cBhvr additive="base">
                                        <p:cTn id="21" dur="500" fill="hold"/>
                                        <p:tgtEl>
                                          <p:spTgt spid="39"/>
                                        </p:tgtEl>
                                        <p:attrNameLst>
                                          <p:attrName>ppt_x</p:attrName>
                                        </p:attrNameLst>
                                      </p:cBhvr>
                                      <p:tavLst>
                                        <p:tav tm="0">
                                          <p:val>
                                            <p:strVal val="1+#ppt_w/2"/>
                                          </p:val>
                                        </p:tav>
                                        <p:tav tm="100000">
                                          <p:val>
                                            <p:strVal val="#ppt_x"/>
                                          </p:val>
                                        </p:tav>
                                      </p:tavLst>
                                    </p:anim>
                                    <p:anim calcmode="lin" valueType="num">
                                      <p:cBhvr additive="base">
                                        <p:cTn id="22" dur="500" fill="hold"/>
                                        <p:tgtEl>
                                          <p:spTgt spid="39"/>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1" fill="hold" nodeType="after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wipe(up)">
                                      <p:cBhvr>
                                        <p:cTn id="26" dur="500"/>
                                        <p:tgtEl>
                                          <p:spTgt spid="32"/>
                                        </p:tgtEl>
                                      </p:cBhvr>
                                    </p:animEffect>
                                  </p:childTnLst>
                                </p:cTn>
                              </p:par>
                            </p:childTnLst>
                          </p:cTn>
                        </p:par>
                        <p:par>
                          <p:cTn id="27" fill="hold">
                            <p:stCondLst>
                              <p:cond delay="1000"/>
                            </p:stCondLst>
                            <p:childTnLst>
                              <p:par>
                                <p:cTn id="28" presetID="22" presetClass="entr" presetSubtype="2" fill="hold" grpId="0" nodeType="after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right)">
                                      <p:cBhvr>
                                        <p:cTn id="30" dur="5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44"/>
                                        </p:tgtEl>
                                        <p:attrNameLst>
                                          <p:attrName>style.visibility</p:attrName>
                                        </p:attrNameLst>
                                      </p:cBhvr>
                                      <p:to>
                                        <p:strVal val="visible"/>
                                      </p:to>
                                    </p:set>
                                    <p:anim calcmode="lin" valueType="num">
                                      <p:cBhvr additive="base">
                                        <p:cTn id="35" dur="500" fill="hold"/>
                                        <p:tgtEl>
                                          <p:spTgt spid="44"/>
                                        </p:tgtEl>
                                        <p:attrNameLst>
                                          <p:attrName>ppt_x</p:attrName>
                                        </p:attrNameLst>
                                      </p:cBhvr>
                                      <p:tavLst>
                                        <p:tav tm="0">
                                          <p:val>
                                            <p:strVal val="1+#ppt_w/2"/>
                                          </p:val>
                                        </p:tav>
                                        <p:tav tm="100000">
                                          <p:val>
                                            <p:strVal val="#ppt_x"/>
                                          </p:val>
                                        </p:tav>
                                      </p:tavLst>
                                    </p:anim>
                                    <p:anim calcmode="lin" valueType="num">
                                      <p:cBhvr additive="base">
                                        <p:cTn id="36" dur="500" fill="hold"/>
                                        <p:tgtEl>
                                          <p:spTgt spid="44"/>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1" fill="hold" nodeType="after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wipe(up)">
                                      <p:cBhvr>
                                        <p:cTn id="40" dur="500"/>
                                        <p:tgtEl>
                                          <p:spTgt spid="30"/>
                                        </p:tgtEl>
                                      </p:cBhvr>
                                    </p:animEffect>
                                  </p:childTnLst>
                                </p:cTn>
                              </p:par>
                            </p:childTnLst>
                          </p:cTn>
                        </p:par>
                        <p:par>
                          <p:cTn id="41" fill="hold">
                            <p:stCondLst>
                              <p:cond delay="1000"/>
                            </p:stCondLst>
                            <p:childTnLst>
                              <p:par>
                                <p:cTn id="42" presetID="22" presetClass="entr" presetSubtype="2" fill="hold" grpId="0" nodeType="after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wipe(right)">
                                      <p:cBhvr>
                                        <p:cTn id="44" dur="500"/>
                                        <p:tgtEl>
                                          <p:spTgt spid="29"/>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4"/>
                                        </p:tgtEl>
                                        <p:attrNameLst>
                                          <p:attrName>style.visibility</p:attrName>
                                        </p:attrNameLst>
                                      </p:cBhvr>
                                      <p:to>
                                        <p:strVal val="visible"/>
                                      </p:to>
                                    </p:set>
                                    <p:anim calcmode="lin" valueType="num">
                                      <p:cBhvr additive="base">
                                        <p:cTn id="49" dur="500" fill="hold"/>
                                        <p:tgtEl>
                                          <p:spTgt spid="34"/>
                                        </p:tgtEl>
                                        <p:attrNameLst>
                                          <p:attrName>ppt_x</p:attrName>
                                        </p:attrNameLst>
                                      </p:cBhvr>
                                      <p:tavLst>
                                        <p:tav tm="0">
                                          <p:val>
                                            <p:strVal val="0-#ppt_w/2"/>
                                          </p:val>
                                        </p:tav>
                                        <p:tav tm="100000">
                                          <p:val>
                                            <p:strVal val="#ppt_x"/>
                                          </p:val>
                                        </p:tav>
                                      </p:tavLst>
                                    </p:anim>
                                    <p:anim calcmode="lin" valueType="num">
                                      <p:cBhvr additive="base">
                                        <p:cTn id="50" dur="500" fill="hold"/>
                                        <p:tgtEl>
                                          <p:spTgt spid="34"/>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22" presetClass="entr" presetSubtype="8" fill="hold" nodeType="afterEffect">
                                  <p:stCondLst>
                                    <p:cond delay="0"/>
                                  </p:stCondLst>
                                  <p:childTnLst>
                                    <p:set>
                                      <p:cBhvr>
                                        <p:cTn id="53" dur="1" fill="hold">
                                          <p:stCondLst>
                                            <p:cond delay="0"/>
                                          </p:stCondLst>
                                        </p:cTn>
                                        <p:tgtEl>
                                          <p:spTgt spid="36"/>
                                        </p:tgtEl>
                                        <p:attrNameLst>
                                          <p:attrName>style.visibility</p:attrName>
                                        </p:attrNameLst>
                                      </p:cBhvr>
                                      <p:to>
                                        <p:strVal val="visible"/>
                                      </p:to>
                                    </p:set>
                                    <p:animEffect transition="in" filter="wipe(left)">
                                      <p:cBhvr>
                                        <p:cTn id="54" dur="500"/>
                                        <p:tgtEl>
                                          <p:spTgt spid="36"/>
                                        </p:tgtEl>
                                      </p:cBhvr>
                                    </p:animEffect>
                                  </p:childTnLst>
                                </p:cTn>
                              </p:par>
                            </p:childTnLst>
                          </p:cTn>
                        </p:par>
                        <p:par>
                          <p:cTn id="55" fill="hold">
                            <p:stCondLst>
                              <p:cond delay="1000"/>
                            </p:stCondLst>
                            <p:childTnLst>
                              <p:par>
                                <p:cTn id="56" presetID="22" presetClass="entr" presetSubtype="8" fill="hold" nodeType="afterEffect">
                                  <p:stCondLst>
                                    <p:cond delay="0"/>
                                  </p:stCondLst>
                                  <p:childTnLst>
                                    <p:set>
                                      <p:cBhvr>
                                        <p:cTn id="57" dur="1" fill="hold">
                                          <p:stCondLst>
                                            <p:cond delay="0"/>
                                          </p:stCondLst>
                                        </p:cTn>
                                        <p:tgtEl>
                                          <p:spTgt spid="55"/>
                                        </p:tgtEl>
                                        <p:attrNameLst>
                                          <p:attrName>style.visibility</p:attrName>
                                        </p:attrNameLst>
                                      </p:cBhvr>
                                      <p:to>
                                        <p:strVal val="visible"/>
                                      </p:to>
                                    </p:set>
                                    <p:animEffect transition="in" filter="wipe(left)">
                                      <p:cBhvr>
                                        <p:cTn id="58"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28" grpId="0" animBg="1"/>
      <p:bldP spid="29" grpId="0" animBg="1"/>
      <p:bldP spid="34" grpId="0" animBg="1"/>
      <p:bldP spid="39" grpId="0" animBg="1"/>
      <p:bldP spid="4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42C307-6CE4-495B-B51E-184129E9F0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9954" y="2644732"/>
            <a:ext cx="4434169" cy="4132525"/>
          </a:xfrm>
          <a:prstGeom prst="rect">
            <a:avLst/>
          </a:prstGeom>
        </p:spPr>
      </p:pic>
      <p:sp>
        <p:nvSpPr>
          <p:cNvPr id="4" name="Rectangle 3">
            <a:extLst>
              <a:ext uri="{FF2B5EF4-FFF2-40B4-BE49-F238E27FC236}">
                <a16:creationId xmlns:a16="http://schemas.microsoft.com/office/drawing/2014/main" id="{944716A2-5A46-4B34-A003-754AE4D29C91}"/>
              </a:ext>
            </a:extLst>
          </p:cNvPr>
          <p:cNvSpPr/>
          <p:nvPr/>
        </p:nvSpPr>
        <p:spPr>
          <a:xfrm>
            <a:off x="142879" y="164893"/>
            <a:ext cx="3679020"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Creating a PDF </a:t>
            </a:r>
            <a:r>
              <a:rPr lang="en-CA" sz="2000" b="1" dirty="0"/>
              <a:t>from a Web Page</a:t>
            </a:r>
          </a:p>
        </p:txBody>
      </p:sp>
      <p:grpSp>
        <p:nvGrpSpPr>
          <p:cNvPr id="6" name="Group 5">
            <a:extLst>
              <a:ext uri="{FF2B5EF4-FFF2-40B4-BE49-F238E27FC236}">
                <a16:creationId xmlns:a16="http://schemas.microsoft.com/office/drawing/2014/main" id="{84B227AE-DA1B-4A7A-BCB4-D72610E8A903}"/>
              </a:ext>
            </a:extLst>
          </p:cNvPr>
          <p:cNvGrpSpPr/>
          <p:nvPr/>
        </p:nvGrpSpPr>
        <p:grpSpPr>
          <a:xfrm>
            <a:off x="11177895" y="11005"/>
            <a:ext cx="871226" cy="307777"/>
            <a:chOff x="10487026" y="0"/>
            <a:chExt cx="685800" cy="307777"/>
          </a:xfrm>
        </p:grpSpPr>
        <p:sp>
          <p:nvSpPr>
            <p:cNvPr id="7" name="TextBox 6">
              <a:extLst>
                <a:ext uri="{FF2B5EF4-FFF2-40B4-BE49-F238E27FC236}">
                  <a16:creationId xmlns:a16="http://schemas.microsoft.com/office/drawing/2014/main" id="{2820D209-579B-40B1-AF9B-9269FCCE5BEE}"/>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8" name="TextBox 7">
              <a:extLst>
                <a:ext uri="{FF2B5EF4-FFF2-40B4-BE49-F238E27FC236}">
                  <a16:creationId xmlns:a16="http://schemas.microsoft.com/office/drawing/2014/main" id="{06C8DE14-F798-4864-83E2-5FF53F99E430}"/>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17</a:t>
              </a:fld>
              <a:r>
                <a:rPr lang="en-CA" sz="1400" dirty="0"/>
                <a:t> </a:t>
              </a:r>
              <a:endParaRPr lang="en-GB" sz="1400" dirty="0"/>
            </a:p>
          </p:txBody>
        </p:sp>
      </p:grpSp>
      <p:pic>
        <p:nvPicPr>
          <p:cNvPr id="9" name="Picture 8">
            <a:extLst>
              <a:ext uri="{FF2B5EF4-FFF2-40B4-BE49-F238E27FC236}">
                <a16:creationId xmlns:a16="http://schemas.microsoft.com/office/drawing/2014/main" id="{B3534471-1CA2-4802-8653-1FC94BAD8C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24968" y="3519492"/>
            <a:ext cx="1182347" cy="459383"/>
          </a:xfrm>
          <a:prstGeom prst="rect">
            <a:avLst/>
          </a:prstGeom>
        </p:spPr>
      </p:pic>
      <p:sp>
        <p:nvSpPr>
          <p:cNvPr id="10" name="TextBox 9">
            <a:extLst>
              <a:ext uri="{FF2B5EF4-FFF2-40B4-BE49-F238E27FC236}">
                <a16:creationId xmlns:a16="http://schemas.microsoft.com/office/drawing/2014/main" id="{F51217D1-093F-49C4-A83E-95CA18306A18}"/>
              </a:ext>
            </a:extLst>
          </p:cNvPr>
          <p:cNvSpPr txBox="1"/>
          <p:nvPr/>
        </p:nvSpPr>
        <p:spPr>
          <a:xfrm>
            <a:off x="5892875" y="5082745"/>
            <a:ext cx="3954163" cy="707886"/>
          </a:xfrm>
          <a:prstGeom prst="rect">
            <a:avLst/>
          </a:prstGeom>
          <a:solidFill>
            <a:srgbClr val="FFFCF3"/>
          </a:solidFill>
          <a:ln w="19050">
            <a:solidFill>
              <a:srgbClr val="7030A0"/>
            </a:solidFill>
          </a:ln>
        </p:spPr>
        <p:txBody>
          <a:bodyPr wrap="square" rtlCol="0">
            <a:spAutoFit/>
          </a:bodyPr>
          <a:lstStyle/>
          <a:p>
            <a:pPr algn="l"/>
            <a:r>
              <a:rPr lang="en-US" sz="2000" dirty="0"/>
              <a:t>Choose between HTML or Text.</a:t>
            </a:r>
          </a:p>
          <a:p>
            <a:pPr algn="l"/>
            <a:r>
              <a:rPr lang="en-US" sz="2000" dirty="0"/>
              <a:t>HTML is the language of web pages.</a:t>
            </a:r>
            <a:endParaRPr lang="en-CA" sz="2000" dirty="0"/>
          </a:p>
        </p:txBody>
      </p:sp>
      <p:cxnSp>
        <p:nvCxnSpPr>
          <p:cNvPr id="12" name="Straight Arrow Connector 11">
            <a:extLst>
              <a:ext uri="{FF2B5EF4-FFF2-40B4-BE49-F238E27FC236}">
                <a16:creationId xmlns:a16="http://schemas.microsoft.com/office/drawing/2014/main" id="{DBDEFE56-2FFD-4F66-B37B-7B98BB3CBC6F}"/>
              </a:ext>
            </a:extLst>
          </p:cNvPr>
          <p:cNvCxnSpPr>
            <a:stCxn id="10" idx="0"/>
            <a:endCxn id="9" idx="1"/>
          </p:cNvCxnSpPr>
          <p:nvPr/>
        </p:nvCxnSpPr>
        <p:spPr>
          <a:xfrm flipV="1">
            <a:off x="7869957" y="3749184"/>
            <a:ext cx="755011" cy="1333561"/>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F90D3DF2-843D-4C19-9AAB-74F5586966AA}"/>
              </a:ext>
            </a:extLst>
          </p:cNvPr>
          <p:cNvCxnSpPr>
            <a:cxnSpLocks/>
          </p:cNvCxnSpPr>
          <p:nvPr/>
        </p:nvCxnSpPr>
        <p:spPr>
          <a:xfrm flipH="1" flipV="1">
            <a:off x="9135762" y="1775255"/>
            <a:ext cx="1079159" cy="1744238"/>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2CB1D793-2983-4056-A684-EEF57E3343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392" y="941049"/>
            <a:ext cx="4344441" cy="5156886"/>
          </a:xfrm>
          <a:prstGeom prst="rect">
            <a:avLst/>
          </a:prstGeom>
        </p:spPr>
      </p:pic>
      <p:sp>
        <p:nvSpPr>
          <p:cNvPr id="19" name="TextBox 18">
            <a:extLst>
              <a:ext uri="{FF2B5EF4-FFF2-40B4-BE49-F238E27FC236}">
                <a16:creationId xmlns:a16="http://schemas.microsoft.com/office/drawing/2014/main" id="{577C4CCD-1ABE-4956-A2F2-4F1FC9A13FA3}"/>
              </a:ext>
            </a:extLst>
          </p:cNvPr>
          <p:cNvSpPr txBox="1"/>
          <p:nvPr/>
        </p:nvSpPr>
        <p:spPr>
          <a:xfrm>
            <a:off x="6407739" y="1375144"/>
            <a:ext cx="2924433" cy="400110"/>
          </a:xfrm>
          <a:prstGeom prst="rect">
            <a:avLst/>
          </a:prstGeom>
          <a:solidFill>
            <a:srgbClr val="FFFCF3"/>
          </a:solidFill>
          <a:ln w="19050">
            <a:solidFill>
              <a:srgbClr val="7030A0"/>
            </a:solidFill>
          </a:ln>
        </p:spPr>
        <p:txBody>
          <a:bodyPr wrap="square" rtlCol="0">
            <a:spAutoFit/>
          </a:bodyPr>
          <a:lstStyle>
            <a:defPPr>
              <a:defRPr lang="en-US"/>
            </a:defPPr>
            <a:lvl1pPr>
              <a:defRPr sz="2000"/>
            </a:lvl1pPr>
          </a:lstStyle>
          <a:p>
            <a:r>
              <a:rPr lang="en-US" dirty="0"/>
              <a:t>HTML Conversion Settings</a:t>
            </a:r>
            <a:endParaRPr lang="en-CA" dirty="0"/>
          </a:p>
        </p:txBody>
      </p:sp>
      <p:cxnSp>
        <p:nvCxnSpPr>
          <p:cNvPr id="22" name="Straight Arrow Connector 21">
            <a:extLst>
              <a:ext uri="{FF2B5EF4-FFF2-40B4-BE49-F238E27FC236}">
                <a16:creationId xmlns:a16="http://schemas.microsoft.com/office/drawing/2014/main" id="{56A59AC8-9F37-4BDB-833E-560E73CA2C6C}"/>
              </a:ext>
            </a:extLst>
          </p:cNvPr>
          <p:cNvCxnSpPr>
            <a:stCxn id="19" idx="1"/>
          </p:cNvCxnSpPr>
          <p:nvPr/>
        </p:nvCxnSpPr>
        <p:spPr>
          <a:xfrm flipH="1" flipV="1">
            <a:off x="4316627" y="1194486"/>
            <a:ext cx="2091112" cy="380713"/>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EB14961-9591-45B4-BE1F-85456B10AC1F}"/>
              </a:ext>
            </a:extLst>
          </p:cNvPr>
          <p:cNvCxnSpPr/>
          <p:nvPr/>
        </p:nvCxnSpPr>
        <p:spPr>
          <a:xfrm flipV="1">
            <a:off x="7869957" y="3144852"/>
            <a:ext cx="316914" cy="17092"/>
          </a:xfrm>
          <a:prstGeom prst="line">
            <a:avLst/>
          </a:prstGeom>
          <a:ln w="31750">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0713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childTnLst>
                          </p:cTn>
                        </p:par>
                        <p:par>
                          <p:cTn id="18" fill="hold">
                            <p:stCondLst>
                              <p:cond delay="500"/>
                            </p:stCondLst>
                            <p:childTnLst>
                              <p:par>
                                <p:cTn id="19" presetID="22" presetClass="entr" presetSubtype="4"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childTnLst>
                          </p:cTn>
                        </p:par>
                        <p:par>
                          <p:cTn id="22" fill="hold">
                            <p:stCondLst>
                              <p:cond delay="1000"/>
                            </p:stCondLst>
                            <p:childTnLst>
                              <p:par>
                                <p:cTn id="23" presetID="22" presetClass="entr" presetSubtype="1"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up)">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00"/>
                                        <p:tgtEl>
                                          <p:spTgt spid="14"/>
                                        </p:tgtEl>
                                      </p:cBhvr>
                                    </p:animEffect>
                                  </p:childTnLst>
                                </p:cTn>
                              </p:par>
                              <p:par>
                                <p:cTn id="31" presetID="2" presetClass="entr" presetSubtype="2"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1+#ppt_w/2"/>
                                          </p:val>
                                        </p:tav>
                                        <p:tav tm="100000">
                                          <p:val>
                                            <p:strVal val="#ppt_x"/>
                                          </p:val>
                                        </p:tav>
                                      </p:tavLst>
                                    </p:anim>
                                    <p:anim calcmode="lin" valueType="num">
                                      <p:cBhvr additive="base">
                                        <p:cTn id="34" dur="500" fill="hold"/>
                                        <p:tgtEl>
                                          <p:spTgt spid="19"/>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2" fill="hold" nodeType="after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ipe(right)">
                                      <p:cBhvr>
                                        <p:cTn id="38" dur="500"/>
                                        <p:tgtEl>
                                          <p:spTgt spid="22"/>
                                        </p:tgtEl>
                                      </p:cBhvr>
                                    </p:animEffect>
                                  </p:childTnLst>
                                </p:cTn>
                              </p:par>
                            </p:childTnLst>
                          </p:cTn>
                        </p:par>
                        <p:par>
                          <p:cTn id="39" fill="hold">
                            <p:stCondLst>
                              <p:cond delay="1000"/>
                            </p:stCondLst>
                            <p:childTnLst>
                              <p:par>
                                <p:cTn id="40" presetID="22" presetClass="entr" presetSubtype="1"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up)">
                                      <p:cBhvr>
                                        <p:cTn id="4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4716A2-5A46-4B34-A003-754AE4D29C91}"/>
              </a:ext>
            </a:extLst>
          </p:cNvPr>
          <p:cNvSpPr/>
          <p:nvPr/>
        </p:nvSpPr>
        <p:spPr>
          <a:xfrm>
            <a:off x="142879" y="164893"/>
            <a:ext cx="3679020"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Creating a PDF </a:t>
            </a:r>
            <a:r>
              <a:rPr lang="en-CA" sz="2000" b="1" dirty="0"/>
              <a:t>from a Web Page</a:t>
            </a:r>
          </a:p>
        </p:txBody>
      </p:sp>
      <p:pic>
        <p:nvPicPr>
          <p:cNvPr id="5" name="Picture 4">
            <a:extLst>
              <a:ext uri="{FF2B5EF4-FFF2-40B4-BE49-F238E27FC236}">
                <a16:creationId xmlns:a16="http://schemas.microsoft.com/office/drawing/2014/main" id="{32E75BDE-C8E1-4CF2-B61F-97A2C7A7AA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2025" y="1824642"/>
            <a:ext cx="4434169" cy="4132526"/>
          </a:xfrm>
          <a:prstGeom prst="rect">
            <a:avLst/>
          </a:prstGeom>
        </p:spPr>
      </p:pic>
      <p:grpSp>
        <p:nvGrpSpPr>
          <p:cNvPr id="6" name="Group 5">
            <a:extLst>
              <a:ext uri="{FF2B5EF4-FFF2-40B4-BE49-F238E27FC236}">
                <a16:creationId xmlns:a16="http://schemas.microsoft.com/office/drawing/2014/main" id="{84B227AE-DA1B-4A7A-BCB4-D72610E8A903}"/>
              </a:ext>
            </a:extLst>
          </p:cNvPr>
          <p:cNvGrpSpPr/>
          <p:nvPr/>
        </p:nvGrpSpPr>
        <p:grpSpPr>
          <a:xfrm>
            <a:off x="11177895" y="11005"/>
            <a:ext cx="871226" cy="307777"/>
            <a:chOff x="10487026" y="0"/>
            <a:chExt cx="685800" cy="307777"/>
          </a:xfrm>
        </p:grpSpPr>
        <p:sp>
          <p:nvSpPr>
            <p:cNvPr id="7" name="TextBox 6">
              <a:extLst>
                <a:ext uri="{FF2B5EF4-FFF2-40B4-BE49-F238E27FC236}">
                  <a16:creationId xmlns:a16="http://schemas.microsoft.com/office/drawing/2014/main" id="{2820D209-579B-40B1-AF9B-9269FCCE5BEE}"/>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8" name="TextBox 7">
              <a:extLst>
                <a:ext uri="{FF2B5EF4-FFF2-40B4-BE49-F238E27FC236}">
                  <a16:creationId xmlns:a16="http://schemas.microsoft.com/office/drawing/2014/main" id="{06C8DE14-F798-4864-83E2-5FF53F99E430}"/>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18</a:t>
              </a:fld>
              <a:r>
                <a:rPr lang="en-CA" sz="1400" dirty="0"/>
                <a:t> </a:t>
              </a:r>
              <a:endParaRPr lang="en-GB" sz="1400" dirty="0"/>
            </a:p>
          </p:txBody>
        </p:sp>
      </p:grpSp>
      <p:cxnSp>
        <p:nvCxnSpPr>
          <p:cNvPr id="9" name="Straight Connector 8">
            <a:extLst>
              <a:ext uri="{FF2B5EF4-FFF2-40B4-BE49-F238E27FC236}">
                <a16:creationId xmlns:a16="http://schemas.microsoft.com/office/drawing/2014/main" id="{89632DD6-9B68-4AC8-86E6-28DF4B338B92}"/>
              </a:ext>
            </a:extLst>
          </p:cNvPr>
          <p:cNvCxnSpPr>
            <a:cxnSpLocks/>
          </p:cNvCxnSpPr>
          <p:nvPr/>
        </p:nvCxnSpPr>
        <p:spPr>
          <a:xfrm flipV="1">
            <a:off x="7784499" y="2341547"/>
            <a:ext cx="504921" cy="25638"/>
          </a:xfrm>
          <a:prstGeom prst="line">
            <a:avLst/>
          </a:prstGeom>
          <a:ln w="31750">
            <a:solidFill>
              <a:srgbClr val="7030A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3DC3813C-D97A-409A-8210-6E0E359511F0}"/>
              </a:ext>
            </a:extLst>
          </p:cNvPr>
          <p:cNvSpPr txBox="1"/>
          <p:nvPr/>
        </p:nvSpPr>
        <p:spPr>
          <a:xfrm>
            <a:off x="931492" y="1941437"/>
            <a:ext cx="2555193" cy="400110"/>
          </a:xfrm>
          <a:prstGeom prst="rect">
            <a:avLst/>
          </a:prstGeom>
          <a:noFill/>
          <a:ln w="19050">
            <a:solidFill>
              <a:srgbClr val="0070C0"/>
            </a:solidFill>
          </a:ln>
        </p:spPr>
        <p:txBody>
          <a:bodyPr wrap="square" rtlCol="0">
            <a:spAutoFit/>
          </a:bodyPr>
          <a:lstStyle/>
          <a:p>
            <a:pPr algn="l"/>
            <a:r>
              <a:rPr lang="en-CA" sz="2000" dirty="0"/>
              <a:t>Change the paper size.</a:t>
            </a:r>
            <a:endParaRPr lang="en-GB" sz="2000" dirty="0"/>
          </a:p>
        </p:txBody>
      </p:sp>
      <p:sp>
        <p:nvSpPr>
          <p:cNvPr id="10" name="TextBox 9">
            <a:extLst>
              <a:ext uri="{FF2B5EF4-FFF2-40B4-BE49-F238E27FC236}">
                <a16:creationId xmlns:a16="http://schemas.microsoft.com/office/drawing/2014/main" id="{8ED09E49-61D2-47FA-B3D6-600200F16C33}"/>
              </a:ext>
            </a:extLst>
          </p:cNvPr>
          <p:cNvSpPr txBox="1"/>
          <p:nvPr/>
        </p:nvSpPr>
        <p:spPr>
          <a:xfrm>
            <a:off x="931492" y="2674951"/>
            <a:ext cx="2555193" cy="400110"/>
          </a:xfrm>
          <a:prstGeom prst="rect">
            <a:avLst/>
          </a:prstGeom>
          <a:noFill/>
          <a:ln w="19050">
            <a:solidFill>
              <a:srgbClr val="0070C0"/>
            </a:solidFill>
          </a:ln>
        </p:spPr>
        <p:txBody>
          <a:bodyPr wrap="square" rtlCol="0">
            <a:spAutoFit/>
          </a:bodyPr>
          <a:lstStyle/>
          <a:p>
            <a:pPr algn="l"/>
            <a:r>
              <a:rPr lang="en-CA" sz="2000" dirty="0"/>
              <a:t>Change the margins.</a:t>
            </a:r>
            <a:endParaRPr lang="en-GB" sz="2000" dirty="0"/>
          </a:p>
        </p:txBody>
      </p:sp>
      <p:sp>
        <p:nvSpPr>
          <p:cNvPr id="11" name="TextBox 10">
            <a:extLst>
              <a:ext uri="{FF2B5EF4-FFF2-40B4-BE49-F238E27FC236}">
                <a16:creationId xmlns:a16="http://schemas.microsoft.com/office/drawing/2014/main" id="{EEE3C2E7-FE37-4E62-9A7D-E28C34E3860E}"/>
              </a:ext>
            </a:extLst>
          </p:cNvPr>
          <p:cNvSpPr txBox="1"/>
          <p:nvPr/>
        </p:nvSpPr>
        <p:spPr>
          <a:xfrm>
            <a:off x="931492" y="3408465"/>
            <a:ext cx="3409772" cy="400110"/>
          </a:xfrm>
          <a:prstGeom prst="rect">
            <a:avLst/>
          </a:prstGeom>
          <a:noFill/>
          <a:ln w="19050">
            <a:solidFill>
              <a:srgbClr val="0070C0"/>
            </a:solidFill>
          </a:ln>
        </p:spPr>
        <p:txBody>
          <a:bodyPr wrap="square" rtlCol="0">
            <a:spAutoFit/>
          </a:bodyPr>
          <a:lstStyle/>
          <a:p>
            <a:pPr algn="l"/>
            <a:r>
              <a:rPr lang="en-CA" sz="2000" dirty="0"/>
              <a:t>Change the paper orientation.</a:t>
            </a:r>
            <a:endParaRPr lang="en-GB" sz="2000" dirty="0"/>
          </a:p>
        </p:txBody>
      </p:sp>
      <p:sp>
        <p:nvSpPr>
          <p:cNvPr id="12" name="TextBox 11">
            <a:extLst>
              <a:ext uri="{FF2B5EF4-FFF2-40B4-BE49-F238E27FC236}">
                <a16:creationId xmlns:a16="http://schemas.microsoft.com/office/drawing/2014/main" id="{15839919-3700-4276-A3F5-63D5CC04BC41}"/>
              </a:ext>
            </a:extLst>
          </p:cNvPr>
          <p:cNvSpPr txBox="1"/>
          <p:nvPr/>
        </p:nvSpPr>
        <p:spPr>
          <a:xfrm>
            <a:off x="931492" y="4141979"/>
            <a:ext cx="4255806" cy="400110"/>
          </a:xfrm>
          <a:prstGeom prst="rect">
            <a:avLst/>
          </a:prstGeom>
          <a:noFill/>
          <a:ln w="19050">
            <a:solidFill>
              <a:srgbClr val="0070C0"/>
            </a:solidFill>
          </a:ln>
        </p:spPr>
        <p:txBody>
          <a:bodyPr wrap="square" rtlCol="0">
            <a:spAutoFit/>
          </a:bodyPr>
          <a:lstStyle/>
          <a:p>
            <a:pPr algn="l"/>
            <a:r>
              <a:rPr lang="en-CA" sz="2000" dirty="0"/>
              <a:t>Scale large web pages to fit the paper.</a:t>
            </a:r>
            <a:endParaRPr lang="en-GB" sz="2000" dirty="0"/>
          </a:p>
        </p:txBody>
      </p:sp>
      <p:cxnSp>
        <p:nvCxnSpPr>
          <p:cNvPr id="14" name="Straight Arrow Connector 13">
            <a:extLst>
              <a:ext uri="{FF2B5EF4-FFF2-40B4-BE49-F238E27FC236}">
                <a16:creationId xmlns:a16="http://schemas.microsoft.com/office/drawing/2014/main" id="{A083FD51-EBF0-40B1-82FF-B9F3D9656F60}"/>
              </a:ext>
            </a:extLst>
          </p:cNvPr>
          <p:cNvCxnSpPr>
            <a:stCxn id="3" idx="3"/>
          </p:cNvCxnSpPr>
          <p:nvPr/>
        </p:nvCxnSpPr>
        <p:spPr>
          <a:xfrm>
            <a:off x="3486685" y="2141492"/>
            <a:ext cx="3948156" cy="704257"/>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0BE7CB7C-F702-4F37-910C-317FAD6472A0}"/>
              </a:ext>
            </a:extLst>
          </p:cNvPr>
          <p:cNvCxnSpPr/>
          <p:nvPr/>
        </p:nvCxnSpPr>
        <p:spPr>
          <a:xfrm>
            <a:off x="3486685" y="2875006"/>
            <a:ext cx="3948156" cy="704257"/>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94E03F87-8CC0-4D6A-AE00-941B208C0BAD}"/>
              </a:ext>
            </a:extLst>
          </p:cNvPr>
          <p:cNvCxnSpPr>
            <a:cxnSpLocks/>
          </p:cNvCxnSpPr>
          <p:nvPr/>
        </p:nvCxnSpPr>
        <p:spPr>
          <a:xfrm>
            <a:off x="4341264" y="3608520"/>
            <a:ext cx="3093577" cy="733514"/>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75D20A4-7B70-4E7E-BFE4-E2C579F14417}"/>
              </a:ext>
            </a:extLst>
          </p:cNvPr>
          <p:cNvCxnSpPr>
            <a:cxnSpLocks/>
          </p:cNvCxnSpPr>
          <p:nvPr/>
        </p:nvCxnSpPr>
        <p:spPr>
          <a:xfrm>
            <a:off x="5187298" y="4342034"/>
            <a:ext cx="2247543" cy="665801"/>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id="{C7A8BCF3-20E4-4DB4-91DD-1F03A89A49AB}"/>
              </a:ext>
            </a:extLst>
          </p:cNvPr>
          <p:cNvSpPr/>
          <p:nvPr/>
        </p:nvSpPr>
        <p:spPr>
          <a:xfrm>
            <a:off x="7477569" y="2501839"/>
            <a:ext cx="3666146" cy="737015"/>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CCDF2F95-5506-427C-89F0-ACF597678C1E}"/>
              </a:ext>
            </a:extLst>
          </p:cNvPr>
          <p:cNvSpPr/>
          <p:nvPr/>
        </p:nvSpPr>
        <p:spPr>
          <a:xfrm>
            <a:off x="7477569" y="3331436"/>
            <a:ext cx="3666146" cy="737015"/>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DC7016EE-B206-43F8-8A4D-4F55D452637F}"/>
              </a:ext>
            </a:extLst>
          </p:cNvPr>
          <p:cNvSpPr/>
          <p:nvPr/>
        </p:nvSpPr>
        <p:spPr>
          <a:xfrm>
            <a:off x="7477569" y="4143174"/>
            <a:ext cx="3666146" cy="398915"/>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Rounded Corners 22">
            <a:extLst>
              <a:ext uri="{FF2B5EF4-FFF2-40B4-BE49-F238E27FC236}">
                <a16:creationId xmlns:a16="http://schemas.microsoft.com/office/drawing/2014/main" id="{2DF7FC66-C0F2-4A52-8D87-FC0F12A9212B}"/>
              </a:ext>
            </a:extLst>
          </p:cNvPr>
          <p:cNvSpPr/>
          <p:nvPr/>
        </p:nvSpPr>
        <p:spPr>
          <a:xfrm>
            <a:off x="7477569" y="4639327"/>
            <a:ext cx="3666146" cy="727431"/>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49464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left)">
                                      <p:cBhvr>
                                        <p:cTn id="21" dur="500"/>
                                        <p:tgtEl>
                                          <p:spTgt spid="14"/>
                                        </p:tgtEl>
                                      </p:cBhvr>
                                    </p:animEffect>
                                  </p:childTnLst>
                                </p:cTn>
                              </p:par>
                            </p:childTnLst>
                          </p:cTn>
                        </p:par>
                        <p:par>
                          <p:cTn id="22" fill="hold">
                            <p:stCondLst>
                              <p:cond delay="1000"/>
                            </p:stCondLst>
                            <p:childTnLst>
                              <p:par>
                                <p:cTn id="23" presetID="22" presetClass="entr" presetSubtype="8" fill="hold" grpId="0"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left)">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0-#ppt_w/2"/>
                                          </p:val>
                                        </p:tav>
                                        <p:tav tm="100000">
                                          <p:val>
                                            <p:strVal val="#ppt_x"/>
                                          </p:val>
                                        </p:tav>
                                      </p:tavLst>
                                    </p:anim>
                                    <p:anim calcmode="lin" valueType="num">
                                      <p:cBhvr additive="base">
                                        <p:cTn id="31" dur="500" fill="hold"/>
                                        <p:tgtEl>
                                          <p:spTgt spid="10"/>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par>
                          <p:cTn id="36" fill="hold">
                            <p:stCondLst>
                              <p:cond delay="1000"/>
                            </p:stCondLst>
                            <p:childTnLst>
                              <p:par>
                                <p:cTn id="37" presetID="22" presetClass="entr" presetSubtype="8" fill="hold" grpId="0" nodeType="after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wipe(left)">
                                      <p:cBhvr>
                                        <p:cTn id="39" dur="500"/>
                                        <p:tgtEl>
                                          <p:spTgt spid="21"/>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additive="base">
                                        <p:cTn id="44" dur="500" fill="hold"/>
                                        <p:tgtEl>
                                          <p:spTgt spid="11"/>
                                        </p:tgtEl>
                                        <p:attrNameLst>
                                          <p:attrName>ppt_x</p:attrName>
                                        </p:attrNameLst>
                                      </p:cBhvr>
                                      <p:tavLst>
                                        <p:tav tm="0">
                                          <p:val>
                                            <p:strVal val="0-#ppt_w/2"/>
                                          </p:val>
                                        </p:tav>
                                        <p:tav tm="100000">
                                          <p:val>
                                            <p:strVal val="#ppt_x"/>
                                          </p:val>
                                        </p:tav>
                                      </p:tavLst>
                                    </p:anim>
                                    <p:anim calcmode="lin" valueType="num">
                                      <p:cBhvr additive="base">
                                        <p:cTn id="45" dur="500" fill="hold"/>
                                        <p:tgtEl>
                                          <p:spTgt spid="11"/>
                                        </p:tgtEl>
                                        <p:attrNameLst>
                                          <p:attrName>ppt_y</p:attrName>
                                        </p:attrNameLst>
                                      </p:cBhvr>
                                      <p:tavLst>
                                        <p:tav tm="0">
                                          <p:val>
                                            <p:strVal val="#ppt_y"/>
                                          </p:val>
                                        </p:tav>
                                        <p:tav tm="100000">
                                          <p:val>
                                            <p:strVal val="#ppt_y"/>
                                          </p:val>
                                        </p:tav>
                                      </p:tavLst>
                                    </p:anim>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left)">
                                      <p:cBhvr>
                                        <p:cTn id="49" dur="500"/>
                                        <p:tgtEl>
                                          <p:spTgt spid="16"/>
                                        </p:tgtEl>
                                      </p:cBhvr>
                                    </p:animEffect>
                                  </p:childTnLst>
                                </p:cTn>
                              </p:par>
                            </p:childTnLst>
                          </p:cTn>
                        </p:par>
                        <p:par>
                          <p:cTn id="50" fill="hold">
                            <p:stCondLst>
                              <p:cond delay="1000"/>
                            </p:stCondLst>
                            <p:childTnLst>
                              <p:par>
                                <p:cTn id="51" presetID="22" presetClass="entr" presetSubtype="8" fill="hold" grpId="0" nodeType="after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wipe(left)">
                                      <p:cBhvr>
                                        <p:cTn id="53" dur="500"/>
                                        <p:tgtEl>
                                          <p:spTgt spid="22"/>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8" fill="hold" grpId="0" nodeType="clickEffect">
                                  <p:stCondLst>
                                    <p:cond delay="0"/>
                                  </p:stCondLst>
                                  <p:childTnLst>
                                    <p:set>
                                      <p:cBhvr>
                                        <p:cTn id="57" dur="1" fill="hold">
                                          <p:stCondLst>
                                            <p:cond delay="0"/>
                                          </p:stCondLst>
                                        </p:cTn>
                                        <p:tgtEl>
                                          <p:spTgt spid="12"/>
                                        </p:tgtEl>
                                        <p:attrNameLst>
                                          <p:attrName>style.visibility</p:attrName>
                                        </p:attrNameLst>
                                      </p:cBhvr>
                                      <p:to>
                                        <p:strVal val="visible"/>
                                      </p:to>
                                    </p:set>
                                    <p:anim calcmode="lin" valueType="num">
                                      <p:cBhvr additive="base">
                                        <p:cTn id="58" dur="500" fill="hold"/>
                                        <p:tgtEl>
                                          <p:spTgt spid="12"/>
                                        </p:tgtEl>
                                        <p:attrNameLst>
                                          <p:attrName>ppt_x</p:attrName>
                                        </p:attrNameLst>
                                      </p:cBhvr>
                                      <p:tavLst>
                                        <p:tav tm="0">
                                          <p:val>
                                            <p:strVal val="0-#ppt_w/2"/>
                                          </p:val>
                                        </p:tav>
                                        <p:tav tm="100000">
                                          <p:val>
                                            <p:strVal val="#ppt_x"/>
                                          </p:val>
                                        </p:tav>
                                      </p:tavLst>
                                    </p:anim>
                                    <p:anim calcmode="lin" valueType="num">
                                      <p:cBhvr additive="base">
                                        <p:cTn id="59" dur="500" fill="hold"/>
                                        <p:tgtEl>
                                          <p:spTgt spid="12"/>
                                        </p:tgtEl>
                                        <p:attrNameLst>
                                          <p:attrName>ppt_y</p:attrName>
                                        </p:attrNameLst>
                                      </p:cBhvr>
                                      <p:tavLst>
                                        <p:tav tm="0">
                                          <p:val>
                                            <p:strVal val="#ppt_y"/>
                                          </p:val>
                                        </p:tav>
                                        <p:tav tm="100000">
                                          <p:val>
                                            <p:strVal val="#ppt_y"/>
                                          </p:val>
                                        </p:tav>
                                      </p:tavLst>
                                    </p:anim>
                                  </p:childTnLst>
                                </p:cTn>
                              </p:par>
                            </p:childTnLst>
                          </p:cTn>
                        </p:par>
                        <p:par>
                          <p:cTn id="60" fill="hold">
                            <p:stCondLst>
                              <p:cond delay="500"/>
                            </p:stCondLst>
                            <p:childTnLst>
                              <p:par>
                                <p:cTn id="61" presetID="22" presetClass="entr" presetSubtype="8" fill="hold"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left)">
                                      <p:cBhvr>
                                        <p:cTn id="63" dur="500"/>
                                        <p:tgtEl>
                                          <p:spTgt spid="18"/>
                                        </p:tgtEl>
                                      </p:cBhvr>
                                    </p:animEffect>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wipe(left)">
                                      <p:cBhvr>
                                        <p:cTn id="6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2" grpId="0" animBg="1"/>
      <p:bldP spid="20" grpId="0" animBg="1"/>
      <p:bldP spid="21" grpId="0" animBg="1"/>
      <p:bldP spid="22" grpId="0" animBg="1"/>
      <p:bldP spid="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A31FE0B-4DF6-46CA-BAE9-0D6B457A14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602" y="1387678"/>
            <a:ext cx="4724590" cy="4350894"/>
          </a:xfrm>
          <a:prstGeom prst="rect">
            <a:avLst/>
          </a:prstGeom>
        </p:spPr>
      </p:pic>
      <p:sp>
        <p:nvSpPr>
          <p:cNvPr id="2" name="Rectangle 1">
            <a:extLst>
              <a:ext uri="{FF2B5EF4-FFF2-40B4-BE49-F238E27FC236}">
                <a16:creationId xmlns:a16="http://schemas.microsoft.com/office/drawing/2014/main" id="{7441C81B-0C04-4FAE-ABDC-D74FB8BE2069}"/>
              </a:ext>
            </a:extLst>
          </p:cNvPr>
          <p:cNvSpPr/>
          <p:nvPr/>
        </p:nvSpPr>
        <p:spPr>
          <a:xfrm>
            <a:off x="142879" y="164893"/>
            <a:ext cx="3777765"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Creating a PDF </a:t>
            </a:r>
            <a:r>
              <a:rPr lang="en-CA" sz="2000" b="1" dirty="0"/>
              <a:t>from the Clipboard</a:t>
            </a:r>
          </a:p>
        </p:txBody>
      </p:sp>
      <p:sp>
        <p:nvSpPr>
          <p:cNvPr id="11" name="Rectangle: Rounded Corners 10">
            <a:extLst>
              <a:ext uri="{FF2B5EF4-FFF2-40B4-BE49-F238E27FC236}">
                <a16:creationId xmlns:a16="http://schemas.microsoft.com/office/drawing/2014/main" id="{30841001-E2D2-4372-9C56-AFBA0C7E1214}"/>
              </a:ext>
            </a:extLst>
          </p:cNvPr>
          <p:cNvSpPr/>
          <p:nvPr/>
        </p:nvSpPr>
        <p:spPr>
          <a:xfrm>
            <a:off x="625506" y="4061557"/>
            <a:ext cx="914400" cy="256374"/>
          </a:xfrm>
          <a:prstGeom prst="round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A994BED-33FF-4FC3-97D0-0F1024A7A018}"/>
              </a:ext>
            </a:extLst>
          </p:cNvPr>
          <p:cNvSpPr txBox="1"/>
          <p:nvPr/>
        </p:nvSpPr>
        <p:spPr>
          <a:xfrm>
            <a:off x="6096000" y="879846"/>
            <a:ext cx="4638438" cy="1631216"/>
          </a:xfrm>
          <a:prstGeom prst="rect">
            <a:avLst/>
          </a:prstGeom>
          <a:solidFill>
            <a:schemeClr val="accent4">
              <a:lumMod val="20000"/>
              <a:lumOff val="80000"/>
            </a:schemeClr>
          </a:solidFill>
          <a:ln w="19050">
            <a:solidFill>
              <a:srgbClr val="7030A0"/>
            </a:solidFill>
          </a:ln>
        </p:spPr>
        <p:txBody>
          <a:bodyPr wrap="square" rtlCol="0">
            <a:spAutoFit/>
          </a:bodyPr>
          <a:lstStyle/>
          <a:p>
            <a:pPr algn="l"/>
            <a:r>
              <a:rPr lang="en-CA" sz="2000" dirty="0"/>
              <a:t>Any content you have in the clipboard will be converted to a PDF page or pages, so long as the content is of an appropriate type which can be converted to a PDF format.</a:t>
            </a:r>
            <a:endParaRPr lang="en-GB" sz="2000" dirty="0"/>
          </a:p>
        </p:txBody>
      </p:sp>
      <p:cxnSp>
        <p:nvCxnSpPr>
          <p:cNvPr id="13" name="Straight Arrow Connector 12">
            <a:extLst>
              <a:ext uri="{FF2B5EF4-FFF2-40B4-BE49-F238E27FC236}">
                <a16:creationId xmlns:a16="http://schemas.microsoft.com/office/drawing/2014/main" id="{F417C6D9-17B9-4489-A129-5015866855BA}"/>
              </a:ext>
            </a:extLst>
          </p:cNvPr>
          <p:cNvCxnSpPr>
            <a:cxnSpLocks/>
            <a:stCxn id="12" idx="1"/>
            <a:endCxn id="11" idx="3"/>
          </p:cNvCxnSpPr>
          <p:nvPr/>
        </p:nvCxnSpPr>
        <p:spPr>
          <a:xfrm flipH="1">
            <a:off x="1539906" y="1695454"/>
            <a:ext cx="4556094" cy="2494290"/>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053082D2-4FEC-4B8F-AE01-BB4351A09150}"/>
              </a:ext>
            </a:extLst>
          </p:cNvPr>
          <p:cNvGrpSpPr/>
          <p:nvPr/>
        </p:nvGrpSpPr>
        <p:grpSpPr>
          <a:xfrm>
            <a:off x="0" y="6509117"/>
            <a:ext cx="871226" cy="307777"/>
            <a:chOff x="10487026" y="0"/>
            <a:chExt cx="685800" cy="307777"/>
          </a:xfrm>
        </p:grpSpPr>
        <p:sp>
          <p:nvSpPr>
            <p:cNvPr id="20" name="TextBox 19">
              <a:extLst>
                <a:ext uri="{FF2B5EF4-FFF2-40B4-BE49-F238E27FC236}">
                  <a16:creationId xmlns:a16="http://schemas.microsoft.com/office/drawing/2014/main" id="{22656BC0-F65F-4CD4-A503-6B365FC29275}"/>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21" name="TextBox 20">
              <a:extLst>
                <a:ext uri="{FF2B5EF4-FFF2-40B4-BE49-F238E27FC236}">
                  <a16:creationId xmlns:a16="http://schemas.microsoft.com/office/drawing/2014/main" id="{777C91CA-FA3E-4ADE-A720-3DF9D47517F9}"/>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19</a:t>
              </a:fld>
              <a:r>
                <a:rPr lang="en-CA" sz="1400" dirty="0"/>
                <a:t> </a:t>
              </a:r>
              <a:endParaRPr lang="en-GB" sz="1400" dirty="0"/>
            </a:p>
          </p:txBody>
        </p:sp>
      </p:grpSp>
      <p:sp>
        <p:nvSpPr>
          <p:cNvPr id="33" name="TextBox 32">
            <a:extLst>
              <a:ext uri="{FF2B5EF4-FFF2-40B4-BE49-F238E27FC236}">
                <a16:creationId xmlns:a16="http://schemas.microsoft.com/office/drawing/2014/main" id="{7B62BE8B-A795-4190-9B9D-2C173DE271B6}"/>
              </a:ext>
            </a:extLst>
          </p:cNvPr>
          <p:cNvSpPr txBox="1"/>
          <p:nvPr/>
        </p:nvSpPr>
        <p:spPr>
          <a:xfrm>
            <a:off x="5350096" y="2921168"/>
            <a:ext cx="6699474" cy="1015663"/>
          </a:xfrm>
          <a:prstGeom prst="rect">
            <a:avLst/>
          </a:prstGeom>
          <a:solidFill>
            <a:schemeClr val="accent4">
              <a:lumMod val="20000"/>
              <a:lumOff val="80000"/>
            </a:schemeClr>
          </a:solidFill>
          <a:ln w="19050">
            <a:solidFill>
              <a:srgbClr val="7030A0"/>
            </a:solidFill>
          </a:ln>
        </p:spPr>
        <p:txBody>
          <a:bodyPr wrap="square" rtlCol="0">
            <a:spAutoFit/>
          </a:bodyPr>
          <a:lstStyle/>
          <a:p>
            <a:pPr algn="l"/>
            <a:r>
              <a:rPr lang="en-CA" sz="2000" b="1" i="1" dirty="0"/>
              <a:t>For example</a:t>
            </a:r>
            <a:r>
              <a:rPr lang="en-CA" sz="2000" dirty="0"/>
              <a:t>, if you copy a file using File Explorer and then try to make a PDF from the file you copied to the clipboard, you will not be successful.</a:t>
            </a:r>
            <a:endParaRPr lang="en-GB" sz="2000" dirty="0"/>
          </a:p>
        </p:txBody>
      </p:sp>
      <p:sp>
        <p:nvSpPr>
          <p:cNvPr id="35" name="TextBox 34">
            <a:extLst>
              <a:ext uri="{FF2B5EF4-FFF2-40B4-BE49-F238E27FC236}">
                <a16:creationId xmlns:a16="http://schemas.microsoft.com/office/drawing/2014/main" id="{24089313-5132-4CA4-87E6-AACE4EE1F567}"/>
              </a:ext>
            </a:extLst>
          </p:cNvPr>
          <p:cNvSpPr txBox="1"/>
          <p:nvPr/>
        </p:nvSpPr>
        <p:spPr>
          <a:xfrm>
            <a:off x="5350096" y="4962490"/>
            <a:ext cx="6699474" cy="1323439"/>
          </a:xfrm>
          <a:prstGeom prst="rect">
            <a:avLst/>
          </a:prstGeom>
          <a:solidFill>
            <a:schemeClr val="accent4">
              <a:lumMod val="20000"/>
              <a:lumOff val="80000"/>
            </a:schemeClr>
          </a:solidFill>
          <a:ln w="19050">
            <a:solidFill>
              <a:srgbClr val="7030A0"/>
            </a:solidFill>
          </a:ln>
        </p:spPr>
        <p:txBody>
          <a:bodyPr wrap="square" rtlCol="0">
            <a:spAutoFit/>
          </a:bodyPr>
          <a:lstStyle/>
          <a:p>
            <a:pPr algn="l"/>
            <a:r>
              <a:rPr lang="en-CA" sz="2000" b="1" i="1" dirty="0"/>
              <a:t>However</a:t>
            </a:r>
            <a:r>
              <a:rPr lang="en-CA" sz="2000" dirty="0"/>
              <a:t>, if you open up the file in the program that will support that file, such as a DOCX document in MS Word or an XLSX workbook in Excel, and then copy the contents of the opened file into the clipboard, you will be successful.</a:t>
            </a:r>
            <a:endParaRPr lang="en-GB" sz="2000" dirty="0"/>
          </a:p>
        </p:txBody>
      </p:sp>
    </p:spTree>
    <p:extLst>
      <p:ext uri="{BB962C8B-B14F-4D97-AF65-F5344CB8AC3E}">
        <p14:creationId xmlns:p14="http://schemas.microsoft.com/office/powerpoint/2010/main" val="2481617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right)">
                                      <p:cBhvr>
                                        <p:cTn id="13" dur="500"/>
                                        <p:tgtEl>
                                          <p:spTgt spid="13"/>
                                        </p:tgtEl>
                                      </p:cBhvr>
                                    </p:animEffect>
                                  </p:childTnLst>
                                </p:cTn>
                              </p:par>
                            </p:childTnLst>
                          </p:cTn>
                        </p:par>
                        <p:par>
                          <p:cTn id="14" fill="hold">
                            <p:stCondLst>
                              <p:cond delay="1500"/>
                            </p:stCondLst>
                            <p:childTnLst>
                              <p:par>
                                <p:cTn id="15" presetID="22" presetClass="entr" presetSubtype="2"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righ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1000"/>
                                        <p:tgtEl>
                                          <p:spTgt spid="33"/>
                                        </p:tgtEl>
                                      </p:cBhvr>
                                    </p:animEffect>
                                    <p:anim calcmode="lin" valueType="num">
                                      <p:cBhvr>
                                        <p:cTn id="23" dur="1000" fill="hold"/>
                                        <p:tgtEl>
                                          <p:spTgt spid="33"/>
                                        </p:tgtEl>
                                        <p:attrNameLst>
                                          <p:attrName>ppt_x</p:attrName>
                                        </p:attrNameLst>
                                      </p:cBhvr>
                                      <p:tavLst>
                                        <p:tav tm="0">
                                          <p:val>
                                            <p:strVal val="#ppt_x"/>
                                          </p:val>
                                        </p:tav>
                                        <p:tav tm="100000">
                                          <p:val>
                                            <p:strVal val="#ppt_x"/>
                                          </p:val>
                                        </p:tav>
                                      </p:tavLst>
                                    </p:anim>
                                    <p:anim calcmode="lin" valueType="num">
                                      <p:cBhvr>
                                        <p:cTn id="24"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fade">
                                      <p:cBhvr>
                                        <p:cTn id="29" dur="1000"/>
                                        <p:tgtEl>
                                          <p:spTgt spid="35"/>
                                        </p:tgtEl>
                                      </p:cBhvr>
                                    </p:animEffect>
                                    <p:anim calcmode="lin" valueType="num">
                                      <p:cBhvr>
                                        <p:cTn id="30" dur="1000" fill="hold"/>
                                        <p:tgtEl>
                                          <p:spTgt spid="35"/>
                                        </p:tgtEl>
                                        <p:attrNameLst>
                                          <p:attrName>ppt_x</p:attrName>
                                        </p:attrNameLst>
                                      </p:cBhvr>
                                      <p:tavLst>
                                        <p:tav tm="0">
                                          <p:val>
                                            <p:strVal val="#ppt_x"/>
                                          </p:val>
                                        </p:tav>
                                        <p:tav tm="100000">
                                          <p:val>
                                            <p:strVal val="#ppt_x"/>
                                          </p:val>
                                        </p:tav>
                                      </p:tavLst>
                                    </p:anim>
                                    <p:anim calcmode="lin" valueType="num">
                                      <p:cBhvr>
                                        <p:cTn id="31"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33" grpId="0" animBg="1"/>
      <p:bldP spid="3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190525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0D80D72A-AFB1-4C86-BC08-55CA54D3752A}"/>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20</a:t>
            </a:fld>
            <a:endParaRPr lang="en-GB" dirty="0">
              <a:solidFill>
                <a:schemeClr val="tx1"/>
              </a:solidFill>
            </a:endParaRPr>
          </a:p>
        </p:txBody>
      </p:sp>
      <p:sp>
        <p:nvSpPr>
          <p:cNvPr id="4" name="Rectangle 3">
            <a:extLst>
              <a:ext uri="{FF2B5EF4-FFF2-40B4-BE49-F238E27FC236}">
                <a16:creationId xmlns:a16="http://schemas.microsoft.com/office/drawing/2014/main" id="{CE03B599-5D1B-4D47-881D-380756552057}"/>
              </a:ext>
            </a:extLst>
          </p:cNvPr>
          <p:cNvSpPr/>
          <p:nvPr/>
        </p:nvSpPr>
        <p:spPr>
          <a:xfrm>
            <a:off x="142879" y="164893"/>
            <a:ext cx="3680175"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Creating a PDF </a:t>
            </a:r>
            <a:r>
              <a:rPr lang="en-CA" sz="2000" b="1" dirty="0"/>
              <a:t>from a Blank Page</a:t>
            </a:r>
          </a:p>
        </p:txBody>
      </p:sp>
      <p:grpSp>
        <p:nvGrpSpPr>
          <p:cNvPr id="5" name="Group 4">
            <a:extLst>
              <a:ext uri="{FF2B5EF4-FFF2-40B4-BE49-F238E27FC236}">
                <a16:creationId xmlns:a16="http://schemas.microsoft.com/office/drawing/2014/main" id="{55A42198-5F6D-46DE-B545-D02D087D79E8}"/>
              </a:ext>
            </a:extLst>
          </p:cNvPr>
          <p:cNvGrpSpPr/>
          <p:nvPr/>
        </p:nvGrpSpPr>
        <p:grpSpPr>
          <a:xfrm>
            <a:off x="11177895" y="11005"/>
            <a:ext cx="871226" cy="307777"/>
            <a:chOff x="10487026" y="0"/>
            <a:chExt cx="685800" cy="307777"/>
          </a:xfrm>
        </p:grpSpPr>
        <p:sp>
          <p:nvSpPr>
            <p:cNvPr id="6" name="TextBox 5">
              <a:extLst>
                <a:ext uri="{FF2B5EF4-FFF2-40B4-BE49-F238E27FC236}">
                  <a16:creationId xmlns:a16="http://schemas.microsoft.com/office/drawing/2014/main" id="{EED9D692-2F2C-48DA-B8C7-3900FB96A7AC}"/>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7" name="TextBox 6">
              <a:extLst>
                <a:ext uri="{FF2B5EF4-FFF2-40B4-BE49-F238E27FC236}">
                  <a16:creationId xmlns:a16="http://schemas.microsoft.com/office/drawing/2014/main" id="{42E64F2E-F6E8-4561-A750-AF7EE4D7CF1D}"/>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20</a:t>
              </a:fld>
              <a:r>
                <a:rPr lang="en-CA" sz="1400" dirty="0"/>
                <a:t> </a:t>
              </a:r>
              <a:endParaRPr lang="en-GB" sz="1400" dirty="0"/>
            </a:p>
          </p:txBody>
        </p:sp>
      </p:grpSp>
      <p:pic>
        <p:nvPicPr>
          <p:cNvPr id="8" name="Picture 7">
            <a:extLst>
              <a:ext uri="{FF2B5EF4-FFF2-40B4-BE49-F238E27FC236}">
                <a16:creationId xmlns:a16="http://schemas.microsoft.com/office/drawing/2014/main" id="{F6488D8A-1396-48B0-B763-3C5F6E0EA6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458" y="854444"/>
            <a:ext cx="3166398" cy="2956980"/>
          </a:xfrm>
          <a:prstGeom prst="rect">
            <a:avLst/>
          </a:prstGeom>
          <a:ln w="6350">
            <a:solidFill>
              <a:schemeClr val="tx1">
                <a:lumMod val="65000"/>
                <a:lumOff val="35000"/>
              </a:schemeClr>
            </a:solidFill>
          </a:ln>
        </p:spPr>
      </p:pic>
      <p:sp>
        <p:nvSpPr>
          <p:cNvPr id="9" name="TextBox 8">
            <a:extLst>
              <a:ext uri="{FF2B5EF4-FFF2-40B4-BE49-F238E27FC236}">
                <a16:creationId xmlns:a16="http://schemas.microsoft.com/office/drawing/2014/main" id="{495B76DF-501D-41FE-A9FC-7D172CFCB209}"/>
              </a:ext>
            </a:extLst>
          </p:cNvPr>
          <p:cNvSpPr txBox="1"/>
          <p:nvPr/>
        </p:nvSpPr>
        <p:spPr>
          <a:xfrm>
            <a:off x="3973795" y="304213"/>
            <a:ext cx="2768837" cy="400110"/>
          </a:xfrm>
          <a:prstGeom prst="rect">
            <a:avLst/>
          </a:prstGeom>
          <a:solidFill>
            <a:srgbClr val="FDF1E9"/>
          </a:solidFill>
          <a:ln w="19050">
            <a:solidFill>
              <a:schemeClr val="accent2"/>
            </a:solidFill>
          </a:ln>
        </p:spPr>
        <p:txBody>
          <a:bodyPr wrap="square" rtlCol="0">
            <a:spAutoFit/>
          </a:bodyPr>
          <a:lstStyle/>
          <a:p>
            <a:pPr algn="l"/>
            <a:r>
              <a:rPr lang="en-CA" sz="2000" dirty="0"/>
              <a:t>From the Tools screen …</a:t>
            </a:r>
            <a:endParaRPr lang="en-GB" sz="2000" dirty="0"/>
          </a:p>
        </p:txBody>
      </p:sp>
      <p:cxnSp>
        <p:nvCxnSpPr>
          <p:cNvPr id="11" name="Straight Arrow Connector 10">
            <a:extLst>
              <a:ext uri="{FF2B5EF4-FFF2-40B4-BE49-F238E27FC236}">
                <a16:creationId xmlns:a16="http://schemas.microsoft.com/office/drawing/2014/main" id="{8A0BB68D-2638-462A-BCFA-CEDA2F12D623}"/>
              </a:ext>
            </a:extLst>
          </p:cNvPr>
          <p:cNvCxnSpPr>
            <a:cxnSpLocks/>
            <a:stCxn id="9" idx="1"/>
          </p:cNvCxnSpPr>
          <p:nvPr/>
        </p:nvCxnSpPr>
        <p:spPr>
          <a:xfrm flipH="1">
            <a:off x="1179320" y="504268"/>
            <a:ext cx="2794475" cy="56943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D83B82B-C40C-4423-BA8C-C32F0A802899}"/>
              </a:ext>
            </a:extLst>
          </p:cNvPr>
          <p:cNvSpPr/>
          <p:nvPr/>
        </p:nvSpPr>
        <p:spPr>
          <a:xfrm>
            <a:off x="659024" y="854444"/>
            <a:ext cx="520296" cy="461608"/>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Arrow Connector 14">
            <a:extLst>
              <a:ext uri="{FF2B5EF4-FFF2-40B4-BE49-F238E27FC236}">
                <a16:creationId xmlns:a16="http://schemas.microsoft.com/office/drawing/2014/main" id="{AA048BC0-E28E-4C64-B245-C57FED341D87}"/>
              </a:ext>
            </a:extLst>
          </p:cNvPr>
          <p:cNvCxnSpPr>
            <a:cxnSpLocks/>
            <a:endCxn id="16" idx="7"/>
          </p:cNvCxnSpPr>
          <p:nvPr/>
        </p:nvCxnSpPr>
        <p:spPr>
          <a:xfrm flipH="1">
            <a:off x="3188380" y="1365785"/>
            <a:ext cx="785415" cy="14006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B2E8986C-5471-463C-B1E3-BFF3091B3E3D}"/>
              </a:ext>
            </a:extLst>
          </p:cNvPr>
          <p:cNvSpPr/>
          <p:nvPr/>
        </p:nvSpPr>
        <p:spPr>
          <a:xfrm>
            <a:off x="2008262" y="2563738"/>
            <a:ext cx="1382594" cy="1384419"/>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EE7BE15D-A373-4289-89CF-69FC51982595}"/>
              </a:ext>
            </a:extLst>
          </p:cNvPr>
          <p:cNvSpPr txBox="1"/>
          <p:nvPr/>
        </p:nvSpPr>
        <p:spPr>
          <a:xfrm>
            <a:off x="3973795" y="965675"/>
            <a:ext cx="3230311" cy="400110"/>
          </a:xfrm>
          <a:prstGeom prst="rect">
            <a:avLst/>
          </a:prstGeom>
          <a:solidFill>
            <a:srgbClr val="FDF1E9"/>
          </a:solidFill>
          <a:ln w="19050">
            <a:solidFill>
              <a:schemeClr val="accent2"/>
            </a:solidFill>
          </a:ln>
        </p:spPr>
        <p:txBody>
          <a:bodyPr wrap="square" rtlCol="0">
            <a:spAutoFit/>
          </a:bodyPr>
          <a:lstStyle>
            <a:defPPr>
              <a:defRPr lang="en-US"/>
            </a:defPPr>
            <a:lvl1pPr>
              <a:defRPr sz="2000"/>
            </a:lvl1pPr>
          </a:lstStyle>
          <a:p>
            <a:r>
              <a:rPr lang="en-CA" dirty="0"/>
              <a:t>Click on the </a:t>
            </a:r>
            <a:r>
              <a:rPr lang="en-CA" b="1" dirty="0"/>
              <a:t>Create PDF</a:t>
            </a:r>
            <a:r>
              <a:rPr lang="en-CA" dirty="0"/>
              <a:t> icon.</a:t>
            </a:r>
            <a:endParaRPr lang="en-GB" dirty="0"/>
          </a:p>
        </p:txBody>
      </p:sp>
      <p:pic>
        <p:nvPicPr>
          <p:cNvPr id="21" name="Picture 20">
            <a:extLst>
              <a:ext uri="{FF2B5EF4-FFF2-40B4-BE49-F238E27FC236}">
                <a16:creationId xmlns:a16="http://schemas.microsoft.com/office/drawing/2014/main" id="{191490B8-1B17-4ECC-AAB7-07211182D7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8570" y="2332934"/>
            <a:ext cx="4614860" cy="4350894"/>
          </a:xfrm>
          <a:prstGeom prst="rect">
            <a:avLst/>
          </a:prstGeom>
          <a:ln w="6350">
            <a:solidFill>
              <a:schemeClr val="tx1">
                <a:lumMod val="65000"/>
                <a:lumOff val="35000"/>
              </a:schemeClr>
            </a:solidFill>
          </a:ln>
        </p:spPr>
      </p:pic>
      <p:sp>
        <p:nvSpPr>
          <p:cNvPr id="25" name="Rectangle: Rounded Corners 24">
            <a:extLst>
              <a:ext uri="{FF2B5EF4-FFF2-40B4-BE49-F238E27FC236}">
                <a16:creationId xmlns:a16="http://schemas.microsoft.com/office/drawing/2014/main" id="{258EA97F-28E2-44BB-820B-E6C35DE70F05}"/>
              </a:ext>
            </a:extLst>
          </p:cNvPr>
          <p:cNvSpPr/>
          <p:nvPr/>
        </p:nvSpPr>
        <p:spPr>
          <a:xfrm>
            <a:off x="3973795" y="5392397"/>
            <a:ext cx="974220" cy="427289"/>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 33">
            <a:extLst>
              <a:ext uri="{FF2B5EF4-FFF2-40B4-BE49-F238E27FC236}">
                <a16:creationId xmlns:a16="http://schemas.microsoft.com/office/drawing/2014/main" id="{206ED14E-4292-4D83-9104-2603CB08BD87}"/>
              </a:ext>
            </a:extLst>
          </p:cNvPr>
          <p:cNvGrpSpPr/>
          <p:nvPr/>
        </p:nvGrpSpPr>
        <p:grpSpPr>
          <a:xfrm>
            <a:off x="3188380" y="3745414"/>
            <a:ext cx="802666" cy="1664073"/>
            <a:chOff x="3188380" y="3745414"/>
            <a:chExt cx="802666" cy="1664073"/>
          </a:xfrm>
        </p:grpSpPr>
        <p:cxnSp>
          <p:nvCxnSpPr>
            <p:cNvPr id="23" name="Straight Arrow Connector 22">
              <a:extLst>
                <a:ext uri="{FF2B5EF4-FFF2-40B4-BE49-F238E27FC236}">
                  <a16:creationId xmlns:a16="http://schemas.microsoft.com/office/drawing/2014/main" id="{0116D984-E752-4609-9370-8F310389D87E}"/>
                </a:ext>
              </a:extLst>
            </p:cNvPr>
            <p:cNvCxnSpPr>
              <a:cxnSpLocks/>
              <a:stCxn id="16" idx="5"/>
            </p:cNvCxnSpPr>
            <p:nvPr/>
          </p:nvCxnSpPr>
          <p:spPr>
            <a:xfrm>
              <a:off x="3188380" y="3745414"/>
              <a:ext cx="802666" cy="166407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BD3B6D03-AEDE-499D-88B9-01509F65A9FE}"/>
                </a:ext>
              </a:extLst>
            </p:cNvPr>
            <p:cNvSpPr txBox="1"/>
            <p:nvPr/>
          </p:nvSpPr>
          <p:spPr>
            <a:xfrm rot="3842295">
              <a:off x="3412828" y="4486543"/>
              <a:ext cx="698771" cy="400110"/>
            </a:xfrm>
            <a:prstGeom prst="rect">
              <a:avLst/>
            </a:prstGeom>
            <a:noFill/>
          </p:spPr>
          <p:txBody>
            <a:bodyPr wrap="square" rtlCol="0">
              <a:spAutoFit/>
            </a:bodyPr>
            <a:lstStyle/>
            <a:p>
              <a:pPr algn="l"/>
              <a:r>
                <a:rPr lang="en-CA" sz="2000" dirty="0"/>
                <a:t>click</a:t>
              </a:r>
              <a:endParaRPr lang="en-GB" sz="2000" dirty="0"/>
            </a:p>
          </p:txBody>
        </p:sp>
      </p:grpSp>
      <p:grpSp>
        <p:nvGrpSpPr>
          <p:cNvPr id="33" name="Group 32">
            <a:extLst>
              <a:ext uri="{FF2B5EF4-FFF2-40B4-BE49-F238E27FC236}">
                <a16:creationId xmlns:a16="http://schemas.microsoft.com/office/drawing/2014/main" id="{22586345-4BAF-46B1-975D-33871E9BA410}"/>
              </a:ext>
            </a:extLst>
          </p:cNvPr>
          <p:cNvGrpSpPr/>
          <p:nvPr/>
        </p:nvGrpSpPr>
        <p:grpSpPr>
          <a:xfrm>
            <a:off x="4948015" y="5606042"/>
            <a:ext cx="822844" cy="717846"/>
            <a:chOff x="4948015" y="5606042"/>
            <a:chExt cx="822844" cy="717846"/>
          </a:xfrm>
        </p:grpSpPr>
        <p:cxnSp>
          <p:nvCxnSpPr>
            <p:cNvPr id="28" name="Straight Arrow Connector 27">
              <a:extLst>
                <a:ext uri="{FF2B5EF4-FFF2-40B4-BE49-F238E27FC236}">
                  <a16:creationId xmlns:a16="http://schemas.microsoft.com/office/drawing/2014/main" id="{67F94E56-EC6B-4F36-B2C3-F869EF84A18F}"/>
                </a:ext>
              </a:extLst>
            </p:cNvPr>
            <p:cNvCxnSpPr>
              <a:cxnSpLocks/>
              <a:stCxn id="25" idx="3"/>
            </p:cNvCxnSpPr>
            <p:nvPr/>
          </p:nvCxnSpPr>
          <p:spPr>
            <a:xfrm>
              <a:off x="4948015" y="5606042"/>
              <a:ext cx="820396" cy="71784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0FC84BCA-3D62-4528-A942-3646961B770D}"/>
                </a:ext>
              </a:extLst>
            </p:cNvPr>
            <p:cNvSpPr txBox="1"/>
            <p:nvPr/>
          </p:nvSpPr>
          <p:spPr>
            <a:xfrm rot="2526582">
              <a:off x="5072088" y="5675953"/>
              <a:ext cx="698771" cy="400110"/>
            </a:xfrm>
            <a:prstGeom prst="rect">
              <a:avLst/>
            </a:prstGeom>
            <a:noFill/>
          </p:spPr>
          <p:txBody>
            <a:bodyPr wrap="square" rtlCol="0">
              <a:spAutoFit/>
            </a:bodyPr>
            <a:lstStyle/>
            <a:p>
              <a:pPr algn="l"/>
              <a:r>
                <a:rPr lang="en-CA" sz="2000" dirty="0"/>
                <a:t>click</a:t>
              </a:r>
              <a:endParaRPr lang="en-GB" sz="2000" dirty="0"/>
            </a:p>
          </p:txBody>
        </p:sp>
      </p:grpSp>
      <p:pic>
        <p:nvPicPr>
          <p:cNvPr id="37" name="Picture 36">
            <a:extLst>
              <a:ext uri="{FF2B5EF4-FFF2-40B4-BE49-F238E27FC236}">
                <a16:creationId xmlns:a16="http://schemas.microsoft.com/office/drawing/2014/main" id="{534A79AE-82E2-4AD9-A4FC-F71B228E9D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27268" y="1316052"/>
            <a:ext cx="3052448" cy="1621020"/>
          </a:xfrm>
          <a:prstGeom prst="rect">
            <a:avLst/>
          </a:prstGeom>
        </p:spPr>
      </p:pic>
      <p:grpSp>
        <p:nvGrpSpPr>
          <p:cNvPr id="41" name="Group 40">
            <a:extLst>
              <a:ext uri="{FF2B5EF4-FFF2-40B4-BE49-F238E27FC236}">
                <a16:creationId xmlns:a16="http://schemas.microsoft.com/office/drawing/2014/main" id="{733263E1-7CAB-4089-A2C7-149900694E55}"/>
              </a:ext>
            </a:extLst>
          </p:cNvPr>
          <p:cNvGrpSpPr/>
          <p:nvPr/>
        </p:nvGrpSpPr>
        <p:grpSpPr>
          <a:xfrm>
            <a:off x="7016097" y="1898878"/>
            <a:ext cx="2982482" cy="4425010"/>
            <a:chOff x="7016097" y="1898878"/>
            <a:chExt cx="2982482" cy="4425010"/>
          </a:xfrm>
        </p:grpSpPr>
        <p:cxnSp>
          <p:nvCxnSpPr>
            <p:cNvPr id="39" name="Straight Arrow Connector 38">
              <a:extLst>
                <a:ext uri="{FF2B5EF4-FFF2-40B4-BE49-F238E27FC236}">
                  <a16:creationId xmlns:a16="http://schemas.microsoft.com/office/drawing/2014/main" id="{32F11C7C-A40D-4F18-8583-CE36088EA482}"/>
                </a:ext>
              </a:extLst>
            </p:cNvPr>
            <p:cNvCxnSpPr/>
            <p:nvPr/>
          </p:nvCxnSpPr>
          <p:spPr>
            <a:xfrm flipV="1">
              <a:off x="7016097" y="1905712"/>
              <a:ext cx="2982482" cy="441817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74ED9A0F-EF6E-4BE1-95EC-CF6A87DCD868}"/>
                </a:ext>
              </a:extLst>
            </p:cNvPr>
            <p:cNvSpPr txBox="1"/>
            <p:nvPr/>
          </p:nvSpPr>
          <p:spPr>
            <a:xfrm rot="18236938">
              <a:off x="7033600" y="3401019"/>
              <a:ext cx="3404392" cy="400110"/>
            </a:xfrm>
            <a:prstGeom prst="rect">
              <a:avLst/>
            </a:prstGeom>
            <a:noFill/>
          </p:spPr>
          <p:txBody>
            <a:bodyPr wrap="square" rtlCol="0">
              <a:spAutoFit/>
            </a:bodyPr>
            <a:lstStyle/>
            <a:p>
              <a:pPr algn="l"/>
              <a:r>
                <a:rPr lang="en-CA" sz="2000" dirty="0"/>
                <a:t>which creates an </a:t>
              </a:r>
              <a:r>
                <a:rPr lang="en-CA" sz="2000" b="1" dirty="0"/>
                <a:t>Untitled</a:t>
              </a:r>
              <a:r>
                <a:rPr lang="en-CA" sz="2000" dirty="0"/>
                <a:t> PDF</a:t>
              </a:r>
              <a:endParaRPr lang="en-GB" sz="2000" dirty="0"/>
            </a:p>
          </p:txBody>
        </p:sp>
      </p:grpSp>
    </p:spTree>
    <p:extLst>
      <p:ext uri="{BB962C8B-B14F-4D97-AF65-F5344CB8AC3E}">
        <p14:creationId xmlns:p14="http://schemas.microsoft.com/office/powerpoint/2010/main" val="1250780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right)">
                                      <p:cBhvr>
                                        <p:cTn id="12" dur="500"/>
                                        <p:tgtEl>
                                          <p:spTgt spid="11"/>
                                        </p:tgtEl>
                                      </p:cBhvr>
                                    </p:animEffect>
                                  </p:childTnLst>
                                </p:cTn>
                              </p:par>
                              <p:par>
                                <p:cTn id="13" presetID="22" presetClass="entr" presetSubtype="2"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right)">
                                      <p:cBhvr>
                                        <p:cTn id="15" dur="500"/>
                                        <p:tgtEl>
                                          <p:spTgt spid="8"/>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additive="base">
                                        <p:cTn id="26" dur="500" fill="hold"/>
                                        <p:tgtEl>
                                          <p:spTgt spid="18"/>
                                        </p:tgtEl>
                                        <p:attrNameLst>
                                          <p:attrName>ppt_x</p:attrName>
                                        </p:attrNameLst>
                                      </p:cBhvr>
                                      <p:tavLst>
                                        <p:tav tm="0">
                                          <p:val>
                                            <p:strVal val="1+#ppt_w/2"/>
                                          </p:val>
                                        </p:tav>
                                        <p:tav tm="100000">
                                          <p:val>
                                            <p:strVal val="#ppt_x"/>
                                          </p:val>
                                        </p:tav>
                                      </p:tavLst>
                                    </p:anim>
                                    <p:anim calcmode="lin" valueType="num">
                                      <p:cBhvr additive="base">
                                        <p:cTn id="27" dur="500" fill="hold"/>
                                        <p:tgtEl>
                                          <p:spTgt spid="18"/>
                                        </p:tgtEl>
                                        <p:attrNameLst>
                                          <p:attrName>ppt_y</p:attrName>
                                        </p:attrNameLst>
                                      </p:cBhvr>
                                      <p:tavLst>
                                        <p:tav tm="0">
                                          <p:val>
                                            <p:strVal val="#ppt_y"/>
                                          </p:val>
                                        </p:tav>
                                        <p:tav tm="100000">
                                          <p:val>
                                            <p:strVal val="#ppt_y"/>
                                          </p:val>
                                        </p:tav>
                                      </p:tavLst>
                                    </p:anim>
                                  </p:childTnLst>
                                </p:cTn>
                              </p:par>
                            </p:childTnLst>
                          </p:cTn>
                        </p:par>
                        <p:par>
                          <p:cTn id="28" fill="hold">
                            <p:stCondLst>
                              <p:cond delay="500"/>
                            </p:stCondLst>
                            <p:childTnLst>
                              <p:par>
                                <p:cTn id="29" presetID="22" presetClass="entr" presetSubtype="1"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up)">
                                      <p:cBhvr>
                                        <p:cTn id="31" dur="500"/>
                                        <p:tgtEl>
                                          <p:spTgt spid="15"/>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p:cTn id="34" dur="500" fill="hold"/>
                                        <p:tgtEl>
                                          <p:spTgt spid="16"/>
                                        </p:tgtEl>
                                        <p:attrNameLst>
                                          <p:attrName>ppt_w</p:attrName>
                                        </p:attrNameLst>
                                      </p:cBhvr>
                                      <p:tavLst>
                                        <p:tav tm="0">
                                          <p:val>
                                            <p:fltVal val="0"/>
                                          </p:val>
                                        </p:tav>
                                        <p:tav tm="100000">
                                          <p:val>
                                            <p:strVal val="#ppt_w"/>
                                          </p:val>
                                        </p:tav>
                                      </p:tavLst>
                                    </p:anim>
                                    <p:anim calcmode="lin" valueType="num">
                                      <p:cBhvr>
                                        <p:cTn id="35" dur="500" fill="hold"/>
                                        <p:tgtEl>
                                          <p:spTgt spid="16"/>
                                        </p:tgtEl>
                                        <p:attrNameLst>
                                          <p:attrName>ppt_h</p:attrName>
                                        </p:attrNameLst>
                                      </p:cBhvr>
                                      <p:tavLst>
                                        <p:tav tm="0">
                                          <p:val>
                                            <p:fltVal val="0"/>
                                          </p:val>
                                        </p:tav>
                                        <p:tav tm="100000">
                                          <p:val>
                                            <p:strVal val="#ppt_h"/>
                                          </p:val>
                                        </p:tav>
                                      </p:tavLst>
                                    </p:anim>
                                    <p:animEffect transition="in" filter="fade">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wipe(up)">
                                      <p:cBhvr>
                                        <p:cTn id="41" dur="500"/>
                                        <p:tgtEl>
                                          <p:spTgt spid="34"/>
                                        </p:tgtEl>
                                      </p:cBhvr>
                                    </p:animEffect>
                                  </p:childTnLst>
                                </p:cTn>
                              </p:par>
                              <p:par>
                                <p:cTn id="42" presetID="22" presetClass="entr" presetSubtype="1" fill="hold"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wipe(up)">
                                      <p:cBhvr>
                                        <p:cTn id="44" dur="500"/>
                                        <p:tgtEl>
                                          <p:spTgt spid="21"/>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wipe(left)">
                                      <p:cBhvr>
                                        <p:cTn id="47" dur="500"/>
                                        <p:tgtEl>
                                          <p:spTgt spid="25"/>
                                        </p:tgtEl>
                                      </p:cBhvr>
                                    </p:animEffect>
                                  </p:childTnLst>
                                </p:cTn>
                              </p:par>
                            </p:childTnLst>
                          </p:cTn>
                        </p:par>
                        <p:par>
                          <p:cTn id="48" fill="hold">
                            <p:stCondLst>
                              <p:cond delay="500"/>
                            </p:stCondLst>
                            <p:childTnLst>
                              <p:par>
                                <p:cTn id="49" presetID="22" presetClass="entr" presetSubtype="1" fill="hold" nodeType="after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wipe(up)">
                                      <p:cBhvr>
                                        <p:cTn id="51" dur="500"/>
                                        <p:tgtEl>
                                          <p:spTgt spid="33"/>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41"/>
                                        </p:tgtEl>
                                        <p:attrNameLst>
                                          <p:attrName>style.visibility</p:attrName>
                                        </p:attrNameLst>
                                      </p:cBhvr>
                                      <p:to>
                                        <p:strVal val="visible"/>
                                      </p:to>
                                    </p:set>
                                    <p:animEffect transition="in" filter="wipe(down)">
                                      <p:cBhvr>
                                        <p:cTn id="56" dur="500"/>
                                        <p:tgtEl>
                                          <p:spTgt spid="41"/>
                                        </p:tgtEl>
                                      </p:cBhvr>
                                    </p:animEffect>
                                  </p:childTnLst>
                                </p:cTn>
                              </p:par>
                              <p:par>
                                <p:cTn id="57" presetID="22" presetClass="entr" presetSubtype="4" fill="hold" nodeType="with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wipe(down)">
                                      <p:cBhvr>
                                        <p:cTn id="5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6" grpId="0" animBg="1"/>
      <p:bldP spid="18" grpId="0" animBg="1"/>
      <p:bldP spid="2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0D80D72A-AFB1-4C86-BC08-55CA54D3752A}"/>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21</a:t>
            </a:fld>
            <a:endParaRPr lang="en-GB" dirty="0">
              <a:solidFill>
                <a:schemeClr val="tx1"/>
              </a:solidFill>
            </a:endParaRPr>
          </a:p>
        </p:txBody>
      </p:sp>
      <p:grpSp>
        <p:nvGrpSpPr>
          <p:cNvPr id="3" name="Group 2">
            <a:extLst>
              <a:ext uri="{FF2B5EF4-FFF2-40B4-BE49-F238E27FC236}">
                <a16:creationId xmlns:a16="http://schemas.microsoft.com/office/drawing/2014/main" id="{0542158F-2EA5-4ECA-9512-D321EA953981}"/>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95FB5453-0F2C-422F-8EF9-F0088CFBA19E}"/>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36574C51-28C5-4E6F-9349-B8B8CA57FE85}"/>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21</a:t>
              </a:fld>
              <a:r>
                <a:rPr lang="en-CA" sz="1400" dirty="0"/>
                <a:t> </a:t>
              </a:r>
              <a:endParaRPr lang="en-GB" sz="1400" dirty="0"/>
            </a:p>
          </p:txBody>
        </p:sp>
      </p:grpSp>
      <p:sp>
        <p:nvSpPr>
          <p:cNvPr id="6" name="Rectangle 5">
            <a:extLst>
              <a:ext uri="{FF2B5EF4-FFF2-40B4-BE49-F238E27FC236}">
                <a16:creationId xmlns:a16="http://schemas.microsoft.com/office/drawing/2014/main" id="{DEC9581D-9B01-4222-9A9A-C0134A5CEA4C}"/>
              </a:ext>
            </a:extLst>
          </p:cNvPr>
          <p:cNvSpPr/>
          <p:nvPr/>
        </p:nvSpPr>
        <p:spPr>
          <a:xfrm>
            <a:off x="142879" y="164893"/>
            <a:ext cx="3680175"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Creating a PDF </a:t>
            </a:r>
            <a:r>
              <a:rPr lang="en-CA" sz="2000" b="1" dirty="0"/>
              <a:t>from a Blank Page</a:t>
            </a:r>
          </a:p>
        </p:txBody>
      </p:sp>
      <p:sp>
        <p:nvSpPr>
          <p:cNvPr id="7" name="TextBox 6">
            <a:extLst>
              <a:ext uri="{FF2B5EF4-FFF2-40B4-BE49-F238E27FC236}">
                <a16:creationId xmlns:a16="http://schemas.microsoft.com/office/drawing/2014/main" id="{850808B8-8405-4489-A126-C6EDF6735905}"/>
              </a:ext>
            </a:extLst>
          </p:cNvPr>
          <p:cNvSpPr txBox="1"/>
          <p:nvPr/>
        </p:nvSpPr>
        <p:spPr>
          <a:xfrm>
            <a:off x="3819328" y="164893"/>
            <a:ext cx="4378339" cy="400110"/>
          </a:xfrm>
          <a:prstGeom prst="rect">
            <a:avLst/>
          </a:prstGeom>
          <a:noFill/>
        </p:spPr>
        <p:txBody>
          <a:bodyPr wrap="square" rtlCol="0">
            <a:spAutoFit/>
          </a:bodyPr>
          <a:lstStyle/>
          <a:p>
            <a:pPr algn="l"/>
            <a:r>
              <a:rPr lang="en-CA" sz="2000" dirty="0"/>
              <a:t>Once you have created a </a:t>
            </a:r>
            <a:r>
              <a:rPr lang="en-CA" sz="2000" b="1" dirty="0"/>
              <a:t>blank page </a:t>
            </a:r>
            <a:r>
              <a:rPr lang="en-CA" sz="2000" dirty="0"/>
              <a:t>…</a:t>
            </a:r>
            <a:endParaRPr lang="en-GB" sz="2000" dirty="0"/>
          </a:p>
        </p:txBody>
      </p:sp>
      <p:sp>
        <p:nvSpPr>
          <p:cNvPr id="8" name="TextBox 7">
            <a:extLst>
              <a:ext uri="{FF2B5EF4-FFF2-40B4-BE49-F238E27FC236}">
                <a16:creationId xmlns:a16="http://schemas.microsoft.com/office/drawing/2014/main" id="{9FC2DF33-958A-48A4-9942-259AF0EAD9C3}"/>
              </a:ext>
            </a:extLst>
          </p:cNvPr>
          <p:cNvSpPr txBox="1"/>
          <p:nvPr/>
        </p:nvSpPr>
        <p:spPr>
          <a:xfrm>
            <a:off x="1196411" y="671022"/>
            <a:ext cx="10327086" cy="400110"/>
          </a:xfrm>
          <a:prstGeom prst="rect">
            <a:avLst/>
          </a:prstGeom>
          <a:noFill/>
        </p:spPr>
        <p:txBody>
          <a:bodyPr wrap="square" rtlCol="0">
            <a:spAutoFit/>
          </a:bodyPr>
          <a:lstStyle/>
          <a:p>
            <a:pPr algn="l"/>
            <a:r>
              <a:rPr lang="en-CA" sz="2000" dirty="0"/>
              <a:t>… you need to figure out what you want to put on the page and then choose the correct tool set.</a:t>
            </a:r>
            <a:endParaRPr lang="en-GB" sz="2000" dirty="0"/>
          </a:p>
        </p:txBody>
      </p:sp>
      <p:sp>
        <p:nvSpPr>
          <p:cNvPr id="9" name="TextBox 8">
            <a:extLst>
              <a:ext uri="{FF2B5EF4-FFF2-40B4-BE49-F238E27FC236}">
                <a16:creationId xmlns:a16="http://schemas.microsoft.com/office/drawing/2014/main" id="{B7F0D867-81DB-445D-B2A5-D29EB83279C6}"/>
              </a:ext>
            </a:extLst>
          </p:cNvPr>
          <p:cNvSpPr txBox="1"/>
          <p:nvPr/>
        </p:nvSpPr>
        <p:spPr>
          <a:xfrm>
            <a:off x="3877021" y="1231272"/>
            <a:ext cx="5668853" cy="400110"/>
          </a:xfrm>
          <a:prstGeom prst="rect">
            <a:avLst/>
          </a:prstGeom>
          <a:noFill/>
        </p:spPr>
        <p:txBody>
          <a:bodyPr wrap="square" rtlCol="0">
            <a:spAutoFit/>
          </a:bodyPr>
          <a:lstStyle/>
          <a:p>
            <a:pPr marL="342900" indent="-342900" algn="l">
              <a:buFont typeface="Wingdings" panose="05000000000000000000" pitchFamily="2" charset="2"/>
              <a:buChar char="Ø"/>
            </a:pPr>
            <a:r>
              <a:rPr lang="en-CA" sz="2000" dirty="0"/>
              <a:t>to </a:t>
            </a:r>
            <a:r>
              <a:rPr lang="en-CA" sz="2000" u="sng" dirty="0"/>
              <a:t>add pictures &amp; text</a:t>
            </a:r>
            <a:r>
              <a:rPr lang="en-CA" sz="2000" dirty="0"/>
              <a:t> select the </a:t>
            </a:r>
            <a:r>
              <a:rPr lang="en-CA" sz="2000" b="1" dirty="0"/>
              <a:t>Edit PDF </a:t>
            </a:r>
            <a:r>
              <a:rPr lang="en-CA" sz="2000" dirty="0"/>
              <a:t>toolset.</a:t>
            </a:r>
            <a:endParaRPr lang="en-GB" sz="2000" dirty="0"/>
          </a:p>
        </p:txBody>
      </p:sp>
      <p:sp>
        <p:nvSpPr>
          <p:cNvPr id="10" name="TextBox 9">
            <a:extLst>
              <a:ext uri="{FF2B5EF4-FFF2-40B4-BE49-F238E27FC236}">
                <a16:creationId xmlns:a16="http://schemas.microsoft.com/office/drawing/2014/main" id="{339970A8-55C8-412B-80ED-B4EE6850CFBF}"/>
              </a:ext>
            </a:extLst>
          </p:cNvPr>
          <p:cNvSpPr txBox="1"/>
          <p:nvPr/>
        </p:nvSpPr>
        <p:spPr>
          <a:xfrm>
            <a:off x="3329583" y="3327659"/>
            <a:ext cx="6475443" cy="400110"/>
          </a:xfrm>
          <a:prstGeom prst="rect">
            <a:avLst/>
          </a:prstGeom>
          <a:noFill/>
        </p:spPr>
        <p:txBody>
          <a:bodyPr wrap="square" rtlCol="0">
            <a:spAutoFit/>
          </a:bodyPr>
          <a:lstStyle/>
          <a:p>
            <a:pPr marL="342900" indent="-342900" algn="l">
              <a:buFont typeface="Wingdings" panose="05000000000000000000" pitchFamily="2" charset="2"/>
              <a:buChar char="Ø"/>
            </a:pPr>
            <a:r>
              <a:rPr lang="en-CA" sz="2000" dirty="0"/>
              <a:t>to </a:t>
            </a:r>
            <a:r>
              <a:rPr lang="en-CA" sz="2000" u="sng" dirty="0"/>
              <a:t>create a fillable form</a:t>
            </a:r>
            <a:r>
              <a:rPr lang="en-CA" sz="2000" dirty="0"/>
              <a:t> select the </a:t>
            </a:r>
            <a:r>
              <a:rPr lang="en-CA" sz="2000" b="1" dirty="0"/>
              <a:t>Prepare Form </a:t>
            </a:r>
            <a:r>
              <a:rPr lang="en-CA" sz="2000" dirty="0"/>
              <a:t>toolset.</a:t>
            </a:r>
            <a:endParaRPr lang="en-GB" sz="2000" dirty="0"/>
          </a:p>
        </p:txBody>
      </p:sp>
      <p:pic>
        <p:nvPicPr>
          <p:cNvPr id="12" name="Picture 11">
            <a:extLst>
              <a:ext uri="{FF2B5EF4-FFF2-40B4-BE49-F238E27FC236}">
                <a16:creationId xmlns:a16="http://schemas.microsoft.com/office/drawing/2014/main" id="{D69C549D-3B74-4738-A15C-8C4A053618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3180" y="1112466"/>
            <a:ext cx="1522029" cy="5684447"/>
          </a:xfrm>
          <a:prstGeom prst="rect">
            <a:avLst/>
          </a:prstGeom>
        </p:spPr>
      </p:pic>
      <p:cxnSp>
        <p:nvCxnSpPr>
          <p:cNvPr id="14" name="Straight Arrow Connector 13">
            <a:extLst>
              <a:ext uri="{FF2B5EF4-FFF2-40B4-BE49-F238E27FC236}">
                <a16:creationId xmlns:a16="http://schemas.microsoft.com/office/drawing/2014/main" id="{2191B445-7554-460F-BC95-CE3F8B0987B4}"/>
              </a:ext>
            </a:extLst>
          </p:cNvPr>
          <p:cNvCxnSpPr>
            <a:cxnSpLocks/>
          </p:cNvCxnSpPr>
          <p:nvPr/>
        </p:nvCxnSpPr>
        <p:spPr>
          <a:xfrm>
            <a:off x="9394225" y="1451189"/>
            <a:ext cx="1158955" cy="83908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D907424C-404E-4A8F-B5C9-C9DFE41D2ED1}"/>
              </a:ext>
            </a:extLst>
          </p:cNvPr>
          <p:cNvSpPr/>
          <p:nvPr/>
        </p:nvSpPr>
        <p:spPr>
          <a:xfrm>
            <a:off x="10553180" y="2187723"/>
            <a:ext cx="1326536" cy="213645"/>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Arrow Connector 15">
            <a:extLst>
              <a:ext uri="{FF2B5EF4-FFF2-40B4-BE49-F238E27FC236}">
                <a16:creationId xmlns:a16="http://schemas.microsoft.com/office/drawing/2014/main" id="{2DC7091A-B0BB-4886-9DC7-2187BEFABD44}"/>
              </a:ext>
            </a:extLst>
          </p:cNvPr>
          <p:cNvCxnSpPr>
            <a:cxnSpLocks/>
          </p:cNvCxnSpPr>
          <p:nvPr/>
        </p:nvCxnSpPr>
        <p:spPr>
          <a:xfrm>
            <a:off x="9545874" y="3527714"/>
            <a:ext cx="1007306" cy="120593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C61BC1D4-A3D8-4688-A3CC-A4110E3C57C2}"/>
              </a:ext>
            </a:extLst>
          </p:cNvPr>
          <p:cNvSpPr/>
          <p:nvPr/>
        </p:nvSpPr>
        <p:spPr>
          <a:xfrm>
            <a:off x="10553180" y="4631098"/>
            <a:ext cx="1326536" cy="213645"/>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a:extLst>
              <a:ext uri="{FF2B5EF4-FFF2-40B4-BE49-F238E27FC236}">
                <a16:creationId xmlns:a16="http://schemas.microsoft.com/office/drawing/2014/main" id="{5EEFF24F-8BE1-497D-89F4-79F542E68F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220" y="2511451"/>
            <a:ext cx="7765365" cy="352304"/>
          </a:xfrm>
          <a:prstGeom prst="rect">
            <a:avLst/>
          </a:prstGeom>
        </p:spPr>
      </p:pic>
      <p:grpSp>
        <p:nvGrpSpPr>
          <p:cNvPr id="25" name="Group 24">
            <a:extLst>
              <a:ext uri="{FF2B5EF4-FFF2-40B4-BE49-F238E27FC236}">
                <a16:creationId xmlns:a16="http://schemas.microsoft.com/office/drawing/2014/main" id="{9C92B6AA-52A2-45F3-9F87-53EA2F87ABB4}"/>
              </a:ext>
            </a:extLst>
          </p:cNvPr>
          <p:cNvGrpSpPr/>
          <p:nvPr/>
        </p:nvGrpSpPr>
        <p:grpSpPr>
          <a:xfrm>
            <a:off x="7972585" y="2228335"/>
            <a:ext cx="2580595" cy="459268"/>
            <a:chOff x="7972585" y="2228335"/>
            <a:chExt cx="2580595" cy="459268"/>
          </a:xfrm>
        </p:grpSpPr>
        <p:cxnSp>
          <p:nvCxnSpPr>
            <p:cNvPr id="22" name="Straight Arrow Connector 21">
              <a:extLst>
                <a:ext uri="{FF2B5EF4-FFF2-40B4-BE49-F238E27FC236}">
                  <a16:creationId xmlns:a16="http://schemas.microsoft.com/office/drawing/2014/main" id="{3C23E069-F863-44FA-918E-7F7ACCBF10C1}"/>
                </a:ext>
              </a:extLst>
            </p:cNvPr>
            <p:cNvCxnSpPr>
              <a:cxnSpLocks/>
              <a:stCxn id="15" idx="1"/>
              <a:endCxn id="20" idx="3"/>
            </p:cNvCxnSpPr>
            <p:nvPr/>
          </p:nvCxnSpPr>
          <p:spPr>
            <a:xfrm flipH="1">
              <a:off x="7972585" y="2294546"/>
              <a:ext cx="2580595" cy="39305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61CB40A6-8665-46F2-A861-BD508208E40F}"/>
                </a:ext>
              </a:extLst>
            </p:cNvPr>
            <p:cNvSpPr txBox="1"/>
            <p:nvPr/>
          </p:nvSpPr>
          <p:spPr>
            <a:xfrm rot="21090115">
              <a:off x="8218877" y="2228335"/>
              <a:ext cx="1522029" cy="400110"/>
            </a:xfrm>
            <a:prstGeom prst="rect">
              <a:avLst/>
            </a:prstGeom>
            <a:noFill/>
          </p:spPr>
          <p:txBody>
            <a:bodyPr wrap="square" rtlCol="0">
              <a:spAutoFit/>
            </a:bodyPr>
            <a:lstStyle/>
            <a:p>
              <a:pPr algn="l"/>
              <a:r>
                <a:rPr lang="en-CA" sz="2000" dirty="0"/>
                <a:t>edit toolbar</a:t>
              </a:r>
              <a:endParaRPr lang="en-GB" sz="2000" dirty="0"/>
            </a:p>
          </p:txBody>
        </p:sp>
      </p:grpSp>
      <p:pic>
        <p:nvPicPr>
          <p:cNvPr id="29" name="Picture 28">
            <a:extLst>
              <a:ext uri="{FF2B5EF4-FFF2-40B4-BE49-F238E27FC236}">
                <a16:creationId xmlns:a16="http://schemas.microsoft.com/office/drawing/2014/main" id="{8D00ACD3-7B84-4579-B3BD-B8DE669F70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2969" y="3954689"/>
            <a:ext cx="3191416" cy="2567265"/>
          </a:xfrm>
          <a:prstGeom prst="rect">
            <a:avLst/>
          </a:prstGeom>
        </p:spPr>
      </p:pic>
      <p:grpSp>
        <p:nvGrpSpPr>
          <p:cNvPr id="40" name="Group 39">
            <a:extLst>
              <a:ext uri="{FF2B5EF4-FFF2-40B4-BE49-F238E27FC236}">
                <a16:creationId xmlns:a16="http://schemas.microsoft.com/office/drawing/2014/main" id="{4DB7D26A-E402-499E-8187-7A7200FADA1C}"/>
              </a:ext>
            </a:extLst>
          </p:cNvPr>
          <p:cNvGrpSpPr/>
          <p:nvPr/>
        </p:nvGrpSpPr>
        <p:grpSpPr>
          <a:xfrm>
            <a:off x="8023845" y="4695966"/>
            <a:ext cx="2529335" cy="542355"/>
            <a:chOff x="8023845" y="4695966"/>
            <a:chExt cx="2529335" cy="542355"/>
          </a:xfrm>
        </p:grpSpPr>
        <p:cxnSp>
          <p:nvCxnSpPr>
            <p:cNvPr id="37" name="Straight Arrow Connector 36">
              <a:extLst>
                <a:ext uri="{FF2B5EF4-FFF2-40B4-BE49-F238E27FC236}">
                  <a16:creationId xmlns:a16="http://schemas.microsoft.com/office/drawing/2014/main" id="{7718CBA2-AC06-4669-8FA3-247E47A601A6}"/>
                </a:ext>
              </a:extLst>
            </p:cNvPr>
            <p:cNvCxnSpPr>
              <a:cxnSpLocks/>
              <a:stCxn id="17" idx="1"/>
            </p:cNvCxnSpPr>
            <p:nvPr/>
          </p:nvCxnSpPr>
          <p:spPr>
            <a:xfrm flipH="1">
              <a:off x="8023845" y="4737921"/>
              <a:ext cx="2529335" cy="50040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9E644A89-B315-47E7-8E2D-50C140AD87C2}"/>
                </a:ext>
              </a:extLst>
            </p:cNvPr>
            <p:cNvSpPr txBox="1"/>
            <p:nvPr/>
          </p:nvSpPr>
          <p:spPr>
            <a:xfrm rot="20901600">
              <a:off x="8040998" y="4695966"/>
              <a:ext cx="2210656" cy="400110"/>
            </a:xfrm>
            <a:prstGeom prst="rect">
              <a:avLst/>
            </a:prstGeom>
            <a:noFill/>
          </p:spPr>
          <p:txBody>
            <a:bodyPr wrap="square" rtlCol="0">
              <a:spAutoFit/>
            </a:bodyPr>
            <a:lstStyle/>
            <a:p>
              <a:pPr algn="l"/>
              <a:r>
                <a:rPr lang="en-CA" sz="2000" dirty="0"/>
                <a:t>Select </a:t>
              </a:r>
              <a:r>
                <a:rPr lang="en-CA" sz="2000" b="1" dirty="0"/>
                <a:t>Untitled.pdf</a:t>
              </a:r>
              <a:endParaRPr lang="en-GB" sz="2000" b="1" dirty="0"/>
            </a:p>
          </p:txBody>
        </p:sp>
      </p:grpSp>
      <p:cxnSp>
        <p:nvCxnSpPr>
          <p:cNvPr id="42" name="Straight Arrow Connector 41">
            <a:extLst>
              <a:ext uri="{FF2B5EF4-FFF2-40B4-BE49-F238E27FC236}">
                <a16:creationId xmlns:a16="http://schemas.microsoft.com/office/drawing/2014/main" id="{D4DED9C2-504D-49B5-AF02-4C06FA809F84}"/>
              </a:ext>
            </a:extLst>
          </p:cNvPr>
          <p:cNvCxnSpPr/>
          <p:nvPr/>
        </p:nvCxnSpPr>
        <p:spPr>
          <a:xfrm>
            <a:off x="7759581" y="5346326"/>
            <a:ext cx="358924" cy="65282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44" name="Picture 43">
            <a:extLst>
              <a:ext uri="{FF2B5EF4-FFF2-40B4-BE49-F238E27FC236}">
                <a16:creationId xmlns:a16="http://schemas.microsoft.com/office/drawing/2014/main" id="{2CEAD41F-E0CF-436A-8D2A-39B81DD386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9421" y="3954689"/>
            <a:ext cx="3637096" cy="1273336"/>
          </a:xfrm>
          <a:prstGeom prst="rect">
            <a:avLst/>
          </a:prstGeom>
        </p:spPr>
      </p:pic>
      <p:cxnSp>
        <p:nvCxnSpPr>
          <p:cNvPr id="46" name="Straight Arrow Connector 45">
            <a:extLst>
              <a:ext uri="{FF2B5EF4-FFF2-40B4-BE49-F238E27FC236}">
                <a16:creationId xmlns:a16="http://schemas.microsoft.com/office/drawing/2014/main" id="{AA8C2932-4613-42A4-8F3E-4DDF6AD3EFE1}"/>
              </a:ext>
            </a:extLst>
          </p:cNvPr>
          <p:cNvCxnSpPr>
            <a:cxnSpLocks/>
          </p:cNvCxnSpPr>
          <p:nvPr/>
        </p:nvCxnSpPr>
        <p:spPr>
          <a:xfrm flipH="1" flipV="1">
            <a:off x="4347517" y="5066223"/>
            <a:ext cx="3591527" cy="100983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50" name="Picture 49">
            <a:extLst>
              <a:ext uri="{FF2B5EF4-FFF2-40B4-BE49-F238E27FC236}">
                <a16:creationId xmlns:a16="http://schemas.microsoft.com/office/drawing/2014/main" id="{F02C1B90-9177-424B-A2B7-9A20A8A6E90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0128" y="6316862"/>
            <a:ext cx="6304675" cy="292957"/>
          </a:xfrm>
          <a:prstGeom prst="rect">
            <a:avLst/>
          </a:prstGeom>
        </p:spPr>
      </p:pic>
      <p:cxnSp>
        <p:nvCxnSpPr>
          <p:cNvPr id="52" name="Straight Arrow Connector 51">
            <a:extLst>
              <a:ext uri="{FF2B5EF4-FFF2-40B4-BE49-F238E27FC236}">
                <a16:creationId xmlns:a16="http://schemas.microsoft.com/office/drawing/2014/main" id="{C4619883-D1C0-469E-8DFD-2913C22AEAA1}"/>
              </a:ext>
            </a:extLst>
          </p:cNvPr>
          <p:cNvCxnSpPr>
            <a:cxnSpLocks/>
          </p:cNvCxnSpPr>
          <p:nvPr/>
        </p:nvCxnSpPr>
        <p:spPr>
          <a:xfrm flipH="1">
            <a:off x="3666146" y="5139926"/>
            <a:ext cx="444383" cy="48680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1890BE8A-8592-4431-AB03-1B2CD3F4E756}"/>
              </a:ext>
            </a:extLst>
          </p:cNvPr>
          <p:cNvSpPr txBox="1"/>
          <p:nvPr/>
        </p:nvSpPr>
        <p:spPr>
          <a:xfrm>
            <a:off x="27759" y="5502774"/>
            <a:ext cx="6045942" cy="400110"/>
          </a:xfrm>
          <a:prstGeom prst="rect">
            <a:avLst/>
          </a:prstGeom>
          <a:noFill/>
        </p:spPr>
        <p:txBody>
          <a:bodyPr wrap="square" rtlCol="0">
            <a:spAutoFit/>
          </a:bodyPr>
          <a:lstStyle/>
          <a:p>
            <a:pPr algn="l"/>
            <a:r>
              <a:rPr lang="en-CA" sz="2000" dirty="0"/>
              <a:t>Save your PDF to a folder with the name of your choice.</a:t>
            </a:r>
            <a:endParaRPr lang="en-GB" sz="2000" dirty="0"/>
          </a:p>
        </p:txBody>
      </p:sp>
      <p:grpSp>
        <p:nvGrpSpPr>
          <p:cNvPr id="56" name="Group 55">
            <a:extLst>
              <a:ext uri="{FF2B5EF4-FFF2-40B4-BE49-F238E27FC236}">
                <a16:creationId xmlns:a16="http://schemas.microsoft.com/office/drawing/2014/main" id="{02881E7F-F40D-4588-AEB2-265369A0389F}"/>
              </a:ext>
            </a:extLst>
          </p:cNvPr>
          <p:cNvGrpSpPr/>
          <p:nvPr/>
        </p:nvGrpSpPr>
        <p:grpSpPr>
          <a:xfrm>
            <a:off x="1084219" y="5784576"/>
            <a:ext cx="2593694" cy="599132"/>
            <a:chOff x="7959487" y="2294546"/>
            <a:chExt cx="2593694" cy="599132"/>
          </a:xfrm>
        </p:grpSpPr>
        <p:cxnSp>
          <p:nvCxnSpPr>
            <p:cNvPr id="57" name="Straight Arrow Connector 56">
              <a:extLst>
                <a:ext uri="{FF2B5EF4-FFF2-40B4-BE49-F238E27FC236}">
                  <a16:creationId xmlns:a16="http://schemas.microsoft.com/office/drawing/2014/main" id="{D6AC76FD-5680-426C-B91C-8E5DCE4E30DA}"/>
                </a:ext>
              </a:extLst>
            </p:cNvPr>
            <p:cNvCxnSpPr>
              <a:cxnSpLocks/>
            </p:cNvCxnSpPr>
            <p:nvPr/>
          </p:nvCxnSpPr>
          <p:spPr>
            <a:xfrm flipH="1">
              <a:off x="8071679" y="2294546"/>
              <a:ext cx="2481502" cy="59913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C9B40833-A30A-4F65-9CB9-75DAEBA24BA3}"/>
                </a:ext>
              </a:extLst>
            </p:cNvPr>
            <p:cNvSpPr txBox="1"/>
            <p:nvPr/>
          </p:nvSpPr>
          <p:spPr>
            <a:xfrm rot="20767031">
              <a:off x="7959487" y="2391687"/>
              <a:ext cx="2074489" cy="338554"/>
            </a:xfrm>
            <a:prstGeom prst="rect">
              <a:avLst/>
            </a:prstGeom>
            <a:noFill/>
          </p:spPr>
          <p:txBody>
            <a:bodyPr wrap="square" rtlCol="0">
              <a:spAutoFit/>
            </a:bodyPr>
            <a:lstStyle/>
            <a:p>
              <a:pPr algn="l"/>
              <a:r>
                <a:rPr lang="en-CA" sz="1600" dirty="0"/>
                <a:t>Prepare Form  toolbar</a:t>
              </a:r>
              <a:endParaRPr lang="en-GB" sz="1600" dirty="0"/>
            </a:p>
          </p:txBody>
        </p:sp>
      </p:grpSp>
    </p:spTree>
    <p:extLst>
      <p:ext uri="{BB962C8B-B14F-4D97-AF65-F5344CB8AC3E}">
        <p14:creationId xmlns:p14="http://schemas.microsoft.com/office/powerpoint/2010/main" val="2589711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1+#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0-#ppt_w/2"/>
                                          </p:val>
                                        </p:tav>
                                        <p:tav tm="100000">
                                          <p:val>
                                            <p:strVal val="#ppt_x"/>
                                          </p:val>
                                        </p:tav>
                                      </p:tavLst>
                                    </p:anim>
                                    <p:anim calcmode="lin" valueType="num">
                                      <p:cBhvr additive="base">
                                        <p:cTn id="19" dur="500" fill="hold"/>
                                        <p:tgtEl>
                                          <p:spTgt spid="9"/>
                                        </p:tgtEl>
                                        <p:attrNameLst>
                                          <p:attrName>ppt_y</p:attrName>
                                        </p:attrNameLst>
                                      </p:cBhvr>
                                      <p:tavLst>
                                        <p:tav tm="0">
                                          <p:val>
                                            <p:strVal val="#ppt_y"/>
                                          </p:val>
                                        </p:tav>
                                        <p:tav tm="100000">
                                          <p:val>
                                            <p:strVal val="#ppt_y"/>
                                          </p:val>
                                        </p:tav>
                                      </p:tavLst>
                                    </p:anim>
                                  </p:childTnLst>
                                </p:cTn>
                              </p:par>
                              <p:par>
                                <p:cTn id="20" presetID="22" presetClass="entr" presetSubtype="8"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par>
                          <p:cTn id="23" fill="hold">
                            <p:stCondLst>
                              <p:cond delay="500"/>
                            </p:stCondLst>
                            <p:childTnLst>
                              <p:par>
                                <p:cTn id="24" presetID="22" presetClass="entr" presetSubtype="1"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up)">
                                      <p:cBhvr>
                                        <p:cTn id="26" dur="500"/>
                                        <p:tgtEl>
                                          <p:spTgt spid="15"/>
                                        </p:tgtEl>
                                      </p:cBhvr>
                                    </p:animEffect>
                                  </p:childTnLst>
                                </p:cTn>
                              </p:par>
                              <p:par>
                                <p:cTn id="27" presetID="22" presetClass="entr" presetSubtype="1"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up)">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right)">
                                      <p:cBhvr>
                                        <p:cTn id="34" dur="500"/>
                                        <p:tgtEl>
                                          <p:spTgt spid="25"/>
                                        </p:tgtEl>
                                      </p:cBhvr>
                                    </p:animEffect>
                                  </p:childTnLst>
                                </p:cTn>
                              </p:par>
                            </p:childTnLst>
                          </p:cTn>
                        </p:par>
                        <p:par>
                          <p:cTn id="35" fill="hold">
                            <p:stCondLst>
                              <p:cond delay="500"/>
                            </p:stCondLst>
                            <p:childTnLst>
                              <p:par>
                                <p:cTn id="36" presetID="22" presetClass="entr" presetSubtype="2" fill="hold" nodeType="after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right)">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0-#ppt_w/2"/>
                                          </p:val>
                                        </p:tav>
                                        <p:tav tm="100000">
                                          <p:val>
                                            <p:strVal val="#ppt_x"/>
                                          </p:val>
                                        </p:tav>
                                      </p:tavLst>
                                    </p:anim>
                                    <p:anim calcmode="lin" valueType="num">
                                      <p:cBhvr additive="base">
                                        <p:cTn id="44" dur="500" fill="hold"/>
                                        <p:tgtEl>
                                          <p:spTgt spid="10"/>
                                        </p:tgtEl>
                                        <p:attrNameLst>
                                          <p:attrName>ppt_y</p:attrName>
                                        </p:attrNameLst>
                                      </p:cBhvr>
                                      <p:tavLst>
                                        <p:tav tm="0">
                                          <p:val>
                                            <p:strVal val="#ppt_y"/>
                                          </p:val>
                                        </p:tav>
                                        <p:tav tm="100000">
                                          <p:val>
                                            <p:strVal val="#ppt_y"/>
                                          </p:val>
                                        </p:tav>
                                      </p:tavLst>
                                    </p:anim>
                                  </p:childTnLst>
                                </p:cTn>
                              </p:par>
                            </p:childTnLst>
                          </p:cTn>
                        </p:par>
                        <p:par>
                          <p:cTn id="45" fill="hold">
                            <p:stCondLst>
                              <p:cond delay="500"/>
                            </p:stCondLst>
                            <p:childTnLst>
                              <p:par>
                                <p:cTn id="46" presetID="22" presetClass="entr" presetSubtype="1" fill="hold" nodeType="after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wipe(up)">
                                      <p:cBhvr>
                                        <p:cTn id="48" dur="500"/>
                                        <p:tgtEl>
                                          <p:spTgt spid="16"/>
                                        </p:tgtEl>
                                      </p:cBhvr>
                                    </p:animEffect>
                                  </p:childTnLst>
                                </p:cTn>
                              </p:par>
                            </p:childTnLst>
                          </p:cTn>
                        </p:par>
                        <p:par>
                          <p:cTn id="49" fill="hold">
                            <p:stCondLst>
                              <p:cond delay="1000"/>
                            </p:stCondLst>
                            <p:childTnLst>
                              <p:par>
                                <p:cTn id="50" presetID="22" presetClass="entr" presetSubtype="1" fill="hold" grpId="0" nodeType="after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wipe(up)">
                                      <p:cBhvr>
                                        <p:cTn id="52" dur="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2" fill="hold" nodeType="clickEffect">
                                  <p:stCondLst>
                                    <p:cond delay="0"/>
                                  </p:stCondLst>
                                  <p:childTnLst>
                                    <p:set>
                                      <p:cBhvr>
                                        <p:cTn id="56" dur="1" fill="hold">
                                          <p:stCondLst>
                                            <p:cond delay="0"/>
                                          </p:stCondLst>
                                        </p:cTn>
                                        <p:tgtEl>
                                          <p:spTgt spid="40"/>
                                        </p:tgtEl>
                                        <p:attrNameLst>
                                          <p:attrName>style.visibility</p:attrName>
                                        </p:attrNameLst>
                                      </p:cBhvr>
                                      <p:to>
                                        <p:strVal val="visible"/>
                                      </p:to>
                                    </p:set>
                                    <p:animEffect transition="in" filter="wipe(right)">
                                      <p:cBhvr>
                                        <p:cTn id="57" dur="500"/>
                                        <p:tgtEl>
                                          <p:spTgt spid="40"/>
                                        </p:tgtEl>
                                      </p:cBhvr>
                                    </p:animEffect>
                                  </p:childTnLst>
                                </p:cTn>
                              </p:par>
                              <p:par>
                                <p:cTn id="58" presetID="22" presetClass="entr" presetSubtype="2" fill="hold" nodeType="withEffect">
                                  <p:stCondLst>
                                    <p:cond delay="0"/>
                                  </p:stCondLst>
                                  <p:childTnLst>
                                    <p:set>
                                      <p:cBhvr>
                                        <p:cTn id="59" dur="1" fill="hold">
                                          <p:stCondLst>
                                            <p:cond delay="0"/>
                                          </p:stCondLst>
                                        </p:cTn>
                                        <p:tgtEl>
                                          <p:spTgt spid="29"/>
                                        </p:tgtEl>
                                        <p:attrNameLst>
                                          <p:attrName>style.visibility</p:attrName>
                                        </p:attrNameLst>
                                      </p:cBhvr>
                                      <p:to>
                                        <p:strVal val="visible"/>
                                      </p:to>
                                    </p:set>
                                    <p:animEffect transition="in" filter="wipe(right)">
                                      <p:cBhvr>
                                        <p:cTn id="60" dur="500"/>
                                        <p:tgtEl>
                                          <p:spTgt spid="29"/>
                                        </p:tgtEl>
                                      </p:cBhvr>
                                    </p:animEffect>
                                  </p:childTnLst>
                                </p:cTn>
                              </p:par>
                            </p:childTnLst>
                          </p:cTn>
                        </p:par>
                        <p:par>
                          <p:cTn id="61" fill="hold">
                            <p:stCondLst>
                              <p:cond delay="500"/>
                            </p:stCondLst>
                            <p:childTnLst>
                              <p:par>
                                <p:cTn id="62" presetID="22" presetClass="entr" presetSubtype="1" fill="hold" nodeType="afterEffect">
                                  <p:stCondLst>
                                    <p:cond delay="0"/>
                                  </p:stCondLst>
                                  <p:childTnLst>
                                    <p:set>
                                      <p:cBhvr>
                                        <p:cTn id="63" dur="1" fill="hold">
                                          <p:stCondLst>
                                            <p:cond delay="0"/>
                                          </p:stCondLst>
                                        </p:cTn>
                                        <p:tgtEl>
                                          <p:spTgt spid="42"/>
                                        </p:tgtEl>
                                        <p:attrNameLst>
                                          <p:attrName>style.visibility</p:attrName>
                                        </p:attrNameLst>
                                      </p:cBhvr>
                                      <p:to>
                                        <p:strVal val="visible"/>
                                      </p:to>
                                    </p:set>
                                    <p:animEffect transition="in" filter="wipe(up)">
                                      <p:cBhvr>
                                        <p:cTn id="64" dur="500"/>
                                        <p:tgtEl>
                                          <p:spTgt spid="42"/>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2" fill="hold" nodeType="clickEffect">
                                  <p:stCondLst>
                                    <p:cond delay="0"/>
                                  </p:stCondLst>
                                  <p:childTnLst>
                                    <p:set>
                                      <p:cBhvr>
                                        <p:cTn id="68" dur="1" fill="hold">
                                          <p:stCondLst>
                                            <p:cond delay="0"/>
                                          </p:stCondLst>
                                        </p:cTn>
                                        <p:tgtEl>
                                          <p:spTgt spid="46"/>
                                        </p:tgtEl>
                                        <p:attrNameLst>
                                          <p:attrName>style.visibility</p:attrName>
                                        </p:attrNameLst>
                                      </p:cBhvr>
                                      <p:to>
                                        <p:strVal val="visible"/>
                                      </p:to>
                                    </p:set>
                                    <p:animEffect transition="in" filter="wipe(right)">
                                      <p:cBhvr>
                                        <p:cTn id="69" dur="500"/>
                                        <p:tgtEl>
                                          <p:spTgt spid="46"/>
                                        </p:tgtEl>
                                      </p:cBhvr>
                                    </p:animEffect>
                                  </p:childTnLst>
                                </p:cTn>
                              </p:par>
                              <p:par>
                                <p:cTn id="70" presetID="22" presetClass="entr" presetSubtype="2" fill="hold" nodeType="withEffect">
                                  <p:stCondLst>
                                    <p:cond delay="0"/>
                                  </p:stCondLst>
                                  <p:childTnLst>
                                    <p:set>
                                      <p:cBhvr>
                                        <p:cTn id="71" dur="1" fill="hold">
                                          <p:stCondLst>
                                            <p:cond delay="0"/>
                                          </p:stCondLst>
                                        </p:cTn>
                                        <p:tgtEl>
                                          <p:spTgt spid="44"/>
                                        </p:tgtEl>
                                        <p:attrNameLst>
                                          <p:attrName>style.visibility</p:attrName>
                                        </p:attrNameLst>
                                      </p:cBhvr>
                                      <p:to>
                                        <p:strVal val="visible"/>
                                      </p:to>
                                    </p:set>
                                    <p:animEffect transition="in" filter="wipe(right)">
                                      <p:cBhvr>
                                        <p:cTn id="72" dur="500"/>
                                        <p:tgtEl>
                                          <p:spTgt spid="44"/>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nodeType="clickEffect">
                                  <p:stCondLst>
                                    <p:cond delay="0"/>
                                  </p:stCondLst>
                                  <p:childTnLst>
                                    <p:set>
                                      <p:cBhvr>
                                        <p:cTn id="76" dur="1" fill="hold">
                                          <p:stCondLst>
                                            <p:cond delay="0"/>
                                          </p:stCondLst>
                                        </p:cTn>
                                        <p:tgtEl>
                                          <p:spTgt spid="52"/>
                                        </p:tgtEl>
                                        <p:attrNameLst>
                                          <p:attrName>style.visibility</p:attrName>
                                        </p:attrNameLst>
                                      </p:cBhvr>
                                      <p:to>
                                        <p:strVal val="visible"/>
                                      </p:to>
                                    </p:set>
                                    <p:animEffect transition="in" filter="wipe(up)">
                                      <p:cBhvr>
                                        <p:cTn id="77" dur="500"/>
                                        <p:tgtEl>
                                          <p:spTgt spid="52"/>
                                        </p:tgtEl>
                                      </p:cBhvr>
                                    </p:animEffect>
                                  </p:childTnLst>
                                </p:cTn>
                              </p:par>
                              <p:par>
                                <p:cTn id="78" presetID="22" presetClass="entr" presetSubtype="1" fill="hold" grpId="0" nodeType="withEffect">
                                  <p:stCondLst>
                                    <p:cond delay="0"/>
                                  </p:stCondLst>
                                  <p:childTnLst>
                                    <p:set>
                                      <p:cBhvr>
                                        <p:cTn id="79" dur="1" fill="hold">
                                          <p:stCondLst>
                                            <p:cond delay="0"/>
                                          </p:stCondLst>
                                        </p:cTn>
                                        <p:tgtEl>
                                          <p:spTgt spid="54"/>
                                        </p:tgtEl>
                                        <p:attrNameLst>
                                          <p:attrName>style.visibility</p:attrName>
                                        </p:attrNameLst>
                                      </p:cBhvr>
                                      <p:to>
                                        <p:strVal val="visible"/>
                                      </p:to>
                                    </p:set>
                                    <p:animEffect transition="in" filter="wipe(up)">
                                      <p:cBhvr>
                                        <p:cTn id="80" dur="500"/>
                                        <p:tgtEl>
                                          <p:spTgt spid="54"/>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2" fill="hold" nodeType="clickEffect">
                                  <p:stCondLst>
                                    <p:cond delay="0"/>
                                  </p:stCondLst>
                                  <p:childTnLst>
                                    <p:set>
                                      <p:cBhvr>
                                        <p:cTn id="84" dur="1" fill="hold">
                                          <p:stCondLst>
                                            <p:cond delay="0"/>
                                          </p:stCondLst>
                                        </p:cTn>
                                        <p:tgtEl>
                                          <p:spTgt spid="56"/>
                                        </p:tgtEl>
                                        <p:attrNameLst>
                                          <p:attrName>style.visibility</p:attrName>
                                        </p:attrNameLst>
                                      </p:cBhvr>
                                      <p:to>
                                        <p:strVal val="visible"/>
                                      </p:to>
                                    </p:set>
                                    <p:animEffect transition="in" filter="wipe(right)">
                                      <p:cBhvr>
                                        <p:cTn id="85" dur="500"/>
                                        <p:tgtEl>
                                          <p:spTgt spid="56"/>
                                        </p:tgtEl>
                                      </p:cBhvr>
                                    </p:animEffect>
                                  </p:childTnLst>
                                </p:cTn>
                              </p:par>
                              <p:par>
                                <p:cTn id="86" presetID="22" presetClass="entr" presetSubtype="1" fill="hold" nodeType="withEffect">
                                  <p:stCondLst>
                                    <p:cond delay="0"/>
                                  </p:stCondLst>
                                  <p:childTnLst>
                                    <p:set>
                                      <p:cBhvr>
                                        <p:cTn id="87" dur="1" fill="hold">
                                          <p:stCondLst>
                                            <p:cond delay="0"/>
                                          </p:stCondLst>
                                        </p:cTn>
                                        <p:tgtEl>
                                          <p:spTgt spid="50"/>
                                        </p:tgtEl>
                                        <p:attrNameLst>
                                          <p:attrName>style.visibility</p:attrName>
                                        </p:attrNameLst>
                                      </p:cBhvr>
                                      <p:to>
                                        <p:strVal val="visible"/>
                                      </p:to>
                                    </p:set>
                                    <p:animEffect transition="in" filter="wipe(up)">
                                      <p:cBhvr>
                                        <p:cTn id="88"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5" grpId="0" animBg="1"/>
      <p:bldP spid="17" grpId="0" animBg="1"/>
      <p:bldP spid="5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10D3F6EA-636F-47C4-85CC-E7C99D741C8A}"/>
              </a:ext>
            </a:extLst>
          </p:cNvPr>
          <p:cNvGrpSpPr/>
          <p:nvPr/>
        </p:nvGrpSpPr>
        <p:grpSpPr>
          <a:xfrm>
            <a:off x="3918130" y="4923819"/>
            <a:ext cx="3557700" cy="1547927"/>
            <a:chOff x="3945924" y="4879085"/>
            <a:chExt cx="3557700" cy="1547927"/>
          </a:xfrm>
        </p:grpSpPr>
        <p:sp>
          <p:nvSpPr>
            <p:cNvPr id="17" name="Rectangle: Rounded Corners 16">
              <a:extLst>
                <a:ext uri="{FF2B5EF4-FFF2-40B4-BE49-F238E27FC236}">
                  <a16:creationId xmlns:a16="http://schemas.microsoft.com/office/drawing/2014/main" id="{F524BA5E-B03F-4C63-9665-E843A5BDCB5D}"/>
                </a:ext>
              </a:extLst>
            </p:cNvPr>
            <p:cNvSpPr/>
            <p:nvPr/>
          </p:nvSpPr>
          <p:spPr>
            <a:xfrm>
              <a:off x="3945924" y="4879085"/>
              <a:ext cx="3454734" cy="1513469"/>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  </a:t>
              </a:r>
              <a:endParaRPr lang="en-CA" dirty="0"/>
            </a:p>
          </p:txBody>
        </p:sp>
        <p:sp>
          <p:nvSpPr>
            <p:cNvPr id="9" name="TextBox 8">
              <a:extLst>
                <a:ext uri="{FF2B5EF4-FFF2-40B4-BE49-F238E27FC236}">
                  <a16:creationId xmlns:a16="http://schemas.microsoft.com/office/drawing/2014/main" id="{2167B09D-0C32-4C01-80A3-A71C3899144A}"/>
                </a:ext>
              </a:extLst>
            </p:cNvPr>
            <p:cNvSpPr txBox="1"/>
            <p:nvPr/>
          </p:nvSpPr>
          <p:spPr>
            <a:xfrm>
              <a:off x="4002052" y="4949684"/>
              <a:ext cx="3501572" cy="1477328"/>
            </a:xfrm>
            <a:prstGeom prst="rect">
              <a:avLst/>
            </a:prstGeom>
            <a:noFill/>
            <a:ln>
              <a:solidFill>
                <a:srgbClr val="FEF8F4"/>
              </a:solidFill>
            </a:ln>
          </p:spPr>
          <p:txBody>
            <a:bodyPr wrap="square" rtlCol="0">
              <a:spAutoFit/>
            </a:bodyPr>
            <a:lstStyle/>
            <a:p>
              <a:pPr algn="l"/>
              <a:r>
                <a:rPr lang="en-CA" b="1" u="sng" dirty="0"/>
                <a:t>Do not</a:t>
              </a:r>
              <a:r>
                <a:rPr lang="en-CA" b="1" dirty="0"/>
                <a:t> </a:t>
              </a:r>
              <a:r>
                <a:rPr lang="en-CA" dirty="0"/>
                <a:t>insert a large image and</a:t>
              </a:r>
            </a:p>
            <a:p>
              <a:pPr algn="l"/>
              <a:r>
                <a:rPr lang="en-CA" dirty="0"/>
                <a:t>size it smaller in the PDF document because that only makes it visually smaller.  The image byte size remains the same.</a:t>
              </a:r>
            </a:p>
          </p:txBody>
        </p:sp>
      </p:grpSp>
      <p:sp>
        <p:nvSpPr>
          <p:cNvPr id="2" name="Slide Number Placeholder 2">
            <a:extLst>
              <a:ext uri="{FF2B5EF4-FFF2-40B4-BE49-F238E27FC236}">
                <a16:creationId xmlns:a16="http://schemas.microsoft.com/office/drawing/2014/main" id="{0D80D72A-AFB1-4C86-BC08-55CA54D3752A}"/>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22</a:t>
            </a:fld>
            <a:endParaRPr lang="en-GB" dirty="0">
              <a:solidFill>
                <a:schemeClr val="tx1"/>
              </a:solidFill>
            </a:endParaRPr>
          </a:p>
        </p:txBody>
      </p:sp>
      <p:grpSp>
        <p:nvGrpSpPr>
          <p:cNvPr id="3" name="Group 2">
            <a:extLst>
              <a:ext uri="{FF2B5EF4-FFF2-40B4-BE49-F238E27FC236}">
                <a16:creationId xmlns:a16="http://schemas.microsoft.com/office/drawing/2014/main" id="{0542158F-2EA5-4ECA-9512-D321EA953981}"/>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95FB5453-0F2C-422F-8EF9-F0088CFBA19E}"/>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36574C51-28C5-4E6F-9349-B8B8CA57FE85}"/>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22</a:t>
              </a:fld>
              <a:r>
                <a:rPr lang="en-CA" sz="1400" dirty="0"/>
                <a:t> </a:t>
              </a:r>
              <a:endParaRPr lang="en-GB" sz="1400" dirty="0"/>
            </a:p>
          </p:txBody>
        </p:sp>
      </p:grpSp>
      <p:sp>
        <p:nvSpPr>
          <p:cNvPr id="6" name="Rectangle 5">
            <a:extLst>
              <a:ext uri="{FF2B5EF4-FFF2-40B4-BE49-F238E27FC236}">
                <a16:creationId xmlns:a16="http://schemas.microsoft.com/office/drawing/2014/main" id="{7C3026E6-0D9C-4F6D-8949-2F80A17FE346}"/>
              </a:ext>
            </a:extLst>
          </p:cNvPr>
          <p:cNvSpPr/>
          <p:nvPr/>
        </p:nvSpPr>
        <p:spPr>
          <a:xfrm>
            <a:off x="142879" y="164893"/>
            <a:ext cx="6625981"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Creating a PDF from a Blank Page – </a:t>
            </a:r>
            <a:r>
              <a:rPr lang="en-CA" sz="2000" b="1" dirty="0"/>
              <a:t>Edit PDF Toolbar </a:t>
            </a:r>
            <a:r>
              <a:rPr lang="en-CA" sz="2000" dirty="0"/>
              <a:t>overview</a:t>
            </a:r>
          </a:p>
        </p:txBody>
      </p:sp>
      <p:pic>
        <p:nvPicPr>
          <p:cNvPr id="7" name="Picture 6">
            <a:extLst>
              <a:ext uri="{FF2B5EF4-FFF2-40B4-BE49-F238E27FC236}">
                <a16:creationId xmlns:a16="http://schemas.microsoft.com/office/drawing/2014/main" id="{7F2533CA-D8B0-460A-B8EC-1E78EBC2C9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314" y="699740"/>
            <a:ext cx="11700859" cy="530852"/>
          </a:xfrm>
          <a:prstGeom prst="rect">
            <a:avLst/>
          </a:prstGeom>
        </p:spPr>
      </p:pic>
      <p:sp>
        <p:nvSpPr>
          <p:cNvPr id="8" name="TextBox 7">
            <a:extLst>
              <a:ext uri="{FF2B5EF4-FFF2-40B4-BE49-F238E27FC236}">
                <a16:creationId xmlns:a16="http://schemas.microsoft.com/office/drawing/2014/main" id="{144F8EF3-6C3B-4922-8727-2FD0DFEABA16}"/>
              </a:ext>
            </a:extLst>
          </p:cNvPr>
          <p:cNvSpPr txBox="1"/>
          <p:nvPr/>
        </p:nvSpPr>
        <p:spPr>
          <a:xfrm>
            <a:off x="142879" y="1773920"/>
            <a:ext cx="1814109" cy="2862322"/>
          </a:xfrm>
          <a:prstGeom prst="rect">
            <a:avLst/>
          </a:prstGeom>
          <a:noFill/>
          <a:ln w="19050">
            <a:solidFill>
              <a:srgbClr val="7030A0"/>
            </a:solidFill>
          </a:ln>
        </p:spPr>
        <p:txBody>
          <a:bodyPr wrap="square" rtlCol="0">
            <a:spAutoFit/>
          </a:bodyPr>
          <a:lstStyle/>
          <a:p>
            <a:pPr algn="l"/>
            <a:r>
              <a:rPr lang="en-CA" sz="2000" dirty="0"/>
              <a:t>Click the </a:t>
            </a:r>
            <a:r>
              <a:rPr lang="en-CA" sz="2000" b="1" dirty="0"/>
              <a:t>Edit</a:t>
            </a:r>
            <a:r>
              <a:rPr lang="en-CA" sz="2000" dirty="0"/>
              <a:t> tool to select an existing text, image, link, or other object on the page so that you can change it or delete it.</a:t>
            </a:r>
            <a:endParaRPr lang="en-GB" sz="2000" dirty="0"/>
          </a:p>
        </p:txBody>
      </p:sp>
      <p:cxnSp>
        <p:nvCxnSpPr>
          <p:cNvPr id="10" name="Straight Arrow Connector 9">
            <a:extLst>
              <a:ext uri="{FF2B5EF4-FFF2-40B4-BE49-F238E27FC236}">
                <a16:creationId xmlns:a16="http://schemas.microsoft.com/office/drawing/2014/main" id="{0A0A460A-C3BC-41B3-9752-174E5205CCBE}"/>
              </a:ext>
            </a:extLst>
          </p:cNvPr>
          <p:cNvCxnSpPr>
            <a:cxnSpLocks/>
            <a:stCxn id="8" idx="0"/>
          </p:cNvCxnSpPr>
          <p:nvPr/>
        </p:nvCxnSpPr>
        <p:spPr>
          <a:xfrm flipV="1">
            <a:off x="1049934" y="1051134"/>
            <a:ext cx="778866" cy="722786"/>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219D08B-F39A-4B14-821D-09EBA8788CC7}"/>
              </a:ext>
            </a:extLst>
          </p:cNvPr>
          <p:cNvSpPr txBox="1"/>
          <p:nvPr/>
        </p:nvSpPr>
        <p:spPr>
          <a:xfrm>
            <a:off x="2122240" y="1773920"/>
            <a:ext cx="1833500" cy="1323439"/>
          </a:xfrm>
          <a:prstGeom prst="rect">
            <a:avLst/>
          </a:prstGeom>
          <a:noFill/>
          <a:ln w="19050">
            <a:solidFill>
              <a:srgbClr val="7030A0"/>
            </a:solidFill>
          </a:ln>
        </p:spPr>
        <p:txBody>
          <a:bodyPr wrap="square" rtlCol="0">
            <a:spAutoFit/>
          </a:bodyPr>
          <a:lstStyle/>
          <a:p>
            <a:pPr algn="l"/>
            <a:r>
              <a:rPr lang="en-CA" sz="2000" dirty="0"/>
              <a:t>Click the </a:t>
            </a:r>
            <a:r>
              <a:rPr lang="en-CA" sz="2000" b="1" dirty="0"/>
              <a:t>Add Text </a:t>
            </a:r>
            <a:r>
              <a:rPr lang="en-CA" sz="2000" dirty="0"/>
              <a:t>tool to add text using the panel below.</a:t>
            </a:r>
            <a:endParaRPr lang="en-GB" sz="2000" dirty="0"/>
          </a:p>
        </p:txBody>
      </p:sp>
      <p:pic>
        <p:nvPicPr>
          <p:cNvPr id="14" name="Picture 13">
            <a:extLst>
              <a:ext uri="{FF2B5EF4-FFF2-40B4-BE49-F238E27FC236}">
                <a16:creationId xmlns:a16="http://schemas.microsoft.com/office/drawing/2014/main" id="{4575F8E0-80E8-4C52-A893-3480DB0112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9831" y="3207190"/>
            <a:ext cx="1543024" cy="3531663"/>
          </a:xfrm>
          <a:prstGeom prst="rect">
            <a:avLst/>
          </a:prstGeom>
        </p:spPr>
      </p:pic>
      <p:cxnSp>
        <p:nvCxnSpPr>
          <p:cNvPr id="16" name="Straight Arrow Connector 15">
            <a:extLst>
              <a:ext uri="{FF2B5EF4-FFF2-40B4-BE49-F238E27FC236}">
                <a16:creationId xmlns:a16="http://schemas.microsoft.com/office/drawing/2014/main" id="{5430CD1F-81B2-47E4-8400-A9E336BFAAC4}"/>
              </a:ext>
            </a:extLst>
          </p:cNvPr>
          <p:cNvCxnSpPr>
            <a:cxnSpLocks/>
            <a:stCxn id="12" idx="0"/>
          </p:cNvCxnSpPr>
          <p:nvPr/>
        </p:nvCxnSpPr>
        <p:spPr>
          <a:xfrm flipH="1" flipV="1">
            <a:off x="2862842" y="1110954"/>
            <a:ext cx="176148" cy="662966"/>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8FF8686E-A26F-4402-B67E-F751E8DB915E}"/>
              </a:ext>
            </a:extLst>
          </p:cNvPr>
          <p:cNvCxnSpPr>
            <a:cxnSpLocks/>
            <a:stCxn id="12" idx="2"/>
          </p:cNvCxnSpPr>
          <p:nvPr/>
        </p:nvCxnSpPr>
        <p:spPr>
          <a:xfrm>
            <a:off x="3038990" y="3097359"/>
            <a:ext cx="116102" cy="453149"/>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EA8388C3-055D-491D-842F-770FC7298C52}"/>
              </a:ext>
            </a:extLst>
          </p:cNvPr>
          <p:cNvSpPr txBox="1"/>
          <p:nvPr/>
        </p:nvSpPr>
        <p:spPr>
          <a:xfrm>
            <a:off x="4170348" y="1773920"/>
            <a:ext cx="3202516" cy="1323439"/>
          </a:xfrm>
          <a:prstGeom prst="rect">
            <a:avLst/>
          </a:prstGeom>
          <a:noFill/>
          <a:ln w="19050">
            <a:solidFill>
              <a:srgbClr val="7030A0"/>
            </a:solidFill>
          </a:ln>
        </p:spPr>
        <p:txBody>
          <a:bodyPr wrap="square" rtlCol="0">
            <a:spAutoFit/>
          </a:bodyPr>
          <a:lstStyle/>
          <a:p>
            <a:pPr algn="l"/>
            <a:r>
              <a:rPr lang="en-CA" sz="2000" dirty="0"/>
              <a:t>When </a:t>
            </a:r>
            <a:r>
              <a:rPr lang="en-CA" sz="2000" b="1" dirty="0"/>
              <a:t>Add Image</a:t>
            </a:r>
            <a:r>
              <a:rPr lang="en-CA" sz="2000" dirty="0"/>
              <a:t> is selected a file </a:t>
            </a:r>
            <a:r>
              <a:rPr lang="en-CA" sz="2000" b="1" dirty="0"/>
              <a:t>Open</a:t>
            </a:r>
            <a:r>
              <a:rPr lang="en-CA" sz="2000" dirty="0"/>
              <a:t> dialog appears for you to select an image from your drive or OneDrive.</a:t>
            </a:r>
            <a:endParaRPr lang="en-GB" sz="2000" dirty="0"/>
          </a:p>
        </p:txBody>
      </p:sp>
      <p:cxnSp>
        <p:nvCxnSpPr>
          <p:cNvPr id="21" name="Straight Arrow Connector 20">
            <a:extLst>
              <a:ext uri="{FF2B5EF4-FFF2-40B4-BE49-F238E27FC236}">
                <a16:creationId xmlns:a16="http://schemas.microsoft.com/office/drawing/2014/main" id="{BEC75765-DD7F-4D8C-B0E2-92927B7651F1}"/>
              </a:ext>
            </a:extLst>
          </p:cNvPr>
          <p:cNvCxnSpPr>
            <a:cxnSpLocks/>
          </p:cNvCxnSpPr>
          <p:nvPr/>
        </p:nvCxnSpPr>
        <p:spPr>
          <a:xfrm flipH="1" flipV="1">
            <a:off x="4072688" y="1081044"/>
            <a:ext cx="418754" cy="692876"/>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F97FE833-C039-43E7-B44A-1D12EAA70F41}"/>
              </a:ext>
            </a:extLst>
          </p:cNvPr>
          <p:cNvSpPr txBox="1"/>
          <p:nvPr/>
        </p:nvSpPr>
        <p:spPr>
          <a:xfrm>
            <a:off x="4122349" y="3609865"/>
            <a:ext cx="3049580" cy="1323439"/>
          </a:xfrm>
          <a:prstGeom prst="rect">
            <a:avLst/>
          </a:prstGeom>
          <a:noFill/>
          <a:ln w="19050">
            <a:solidFill>
              <a:srgbClr val="7030A0"/>
            </a:solidFill>
          </a:ln>
        </p:spPr>
        <p:txBody>
          <a:bodyPr wrap="square" rtlCol="0">
            <a:spAutoFit/>
          </a:bodyPr>
          <a:lstStyle/>
          <a:p>
            <a:pPr algn="l"/>
            <a:r>
              <a:rPr lang="en-CA" sz="2000" b="1" dirty="0"/>
              <a:t>NOTE</a:t>
            </a:r>
            <a:r>
              <a:rPr lang="en-CA" sz="2000" dirty="0"/>
              <a:t>:  To keep your PDF file size as small as possible, resize and optimize the image first.</a:t>
            </a:r>
            <a:endParaRPr lang="en-GB" sz="2000" dirty="0"/>
          </a:p>
        </p:txBody>
      </p:sp>
      <p:cxnSp>
        <p:nvCxnSpPr>
          <p:cNvPr id="26" name="Straight Arrow Connector 25">
            <a:extLst>
              <a:ext uri="{FF2B5EF4-FFF2-40B4-BE49-F238E27FC236}">
                <a16:creationId xmlns:a16="http://schemas.microsoft.com/office/drawing/2014/main" id="{E4F762AC-C006-4AB0-BED8-ADD4A016CC90}"/>
              </a:ext>
            </a:extLst>
          </p:cNvPr>
          <p:cNvCxnSpPr>
            <a:cxnSpLocks/>
          </p:cNvCxnSpPr>
          <p:nvPr/>
        </p:nvCxnSpPr>
        <p:spPr>
          <a:xfrm>
            <a:off x="4913832" y="3097359"/>
            <a:ext cx="307648" cy="543328"/>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48D8C43B-004D-4FBC-852E-9243BFDEA45C}"/>
              </a:ext>
            </a:extLst>
          </p:cNvPr>
          <p:cNvSpPr txBox="1"/>
          <p:nvPr/>
        </p:nvSpPr>
        <p:spPr>
          <a:xfrm>
            <a:off x="7749688" y="1485952"/>
            <a:ext cx="3854153" cy="400110"/>
          </a:xfrm>
          <a:prstGeom prst="rect">
            <a:avLst/>
          </a:prstGeom>
          <a:noFill/>
          <a:ln w="19050">
            <a:solidFill>
              <a:srgbClr val="7030A0"/>
            </a:solidFill>
          </a:ln>
        </p:spPr>
        <p:txBody>
          <a:bodyPr wrap="square" rtlCol="0">
            <a:spAutoFit/>
          </a:bodyPr>
          <a:lstStyle/>
          <a:p>
            <a:pPr algn="l"/>
            <a:r>
              <a:rPr lang="en-CA" sz="2000" dirty="0"/>
              <a:t>Click on </a:t>
            </a:r>
            <a:r>
              <a:rPr lang="en-CA" sz="2000" b="1" dirty="0"/>
              <a:t>Link</a:t>
            </a:r>
            <a:r>
              <a:rPr lang="en-CA" sz="2000" dirty="0"/>
              <a:t> to view the link menu.</a:t>
            </a:r>
            <a:endParaRPr lang="en-GB" sz="2000" dirty="0"/>
          </a:p>
        </p:txBody>
      </p:sp>
      <p:pic>
        <p:nvPicPr>
          <p:cNvPr id="30" name="Picture 29">
            <a:extLst>
              <a:ext uri="{FF2B5EF4-FFF2-40B4-BE49-F238E27FC236}">
                <a16:creationId xmlns:a16="http://schemas.microsoft.com/office/drawing/2014/main" id="{CF41C6DA-26D7-48CD-9163-FC1EE146E7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841" y="4017020"/>
            <a:ext cx="4317460" cy="2336508"/>
          </a:xfrm>
          <a:prstGeom prst="rect">
            <a:avLst/>
          </a:prstGeom>
        </p:spPr>
      </p:pic>
      <p:cxnSp>
        <p:nvCxnSpPr>
          <p:cNvPr id="32" name="Straight Arrow Connector 31">
            <a:extLst>
              <a:ext uri="{FF2B5EF4-FFF2-40B4-BE49-F238E27FC236}">
                <a16:creationId xmlns:a16="http://schemas.microsoft.com/office/drawing/2014/main" id="{E2BA0270-8059-4D2E-8DB5-94F744D5C50F}"/>
              </a:ext>
            </a:extLst>
          </p:cNvPr>
          <p:cNvCxnSpPr>
            <a:cxnSpLocks/>
            <a:stCxn id="28" idx="1"/>
          </p:cNvCxnSpPr>
          <p:nvPr/>
        </p:nvCxnSpPr>
        <p:spPr>
          <a:xfrm flipH="1" flipV="1">
            <a:off x="5282878" y="1034192"/>
            <a:ext cx="2466810" cy="65181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7680ADEA-B710-4103-BEE8-334FEC2944A7}"/>
              </a:ext>
            </a:extLst>
          </p:cNvPr>
          <p:cNvCxnSpPr>
            <a:cxnSpLocks/>
            <a:stCxn id="28" idx="2"/>
          </p:cNvCxnSpPr>
          <p:nvPr/>
        </p:nvCxnSpPr>
        <p:spPr>
          <a:xfrm flipH="1">
            <a:off x="8512843" y="1886062"/>
            <a:ext cx="1163922" cy="2478343"/>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C0A3B28-4F1A-4081-949D-E9744D9509D0}"/>
              </a:ext>
            </a:extLst>
          </p:cNvPr>
          <p:cNvCxnSpPr>
            <a:cxnSpLocks/>
          </p:cNvCxnSpPr>
          <p:nvPr/>
        </p:nvCxnSpPr>
        <p:spPr>
          <a:xfrm>
            <a:off x="3929995" y="4929468"/>
            <a:ext cx="3393443" cy="0"/>
          </a:xfrm>
          <a:prstGeom prst="line">
            <a:avLst/>
          </a:prstGeom>
          <a:ln w="38100">
            <a:solidFill>
              <a:srgbClr val="FEF8F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2434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par>
                          <p:cTn id="24" fill="hold">
                            <p:stCondLst>
                              <p:cond delay="500"/>
                            </p:stCondLst>
                            <p:childTnLst>
                              <p:par>
                                <p:cTn id="25" presetID="22" presetClass="entr" presetSubtype="4" fill="hold"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childTnLst>
                          </p:cTn>
                        </p:par>
                        <p:par>
                          <p:cTn id="28" fill="hold">
                            <p:stCondLst>
                              <p:cond delay="1000"/>
                            </p:stCondLst>
                            <p:childTnLst>
                              <p:par>
                                <p:cTn id="29" presetID="22" presetClass="entr" presetSubtype="1" fill="hold"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up)">
                                      <p:cBhvr>
                                        <p:cTn id="31" dur="500"/>
                                        <p:tgtEl>
                                          <p:spTgt spid="18"/>
                                        </p:tgtEl>
                                      </p:cBhvr>
                                    </p:animEffect>
                                  </p:childTnLst>
                                </p:cTn>
                              </p:par>
                              <p:par>
                                <p:cTn id="32" presetID="22" presetClass="entr" presetSubtype="1"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up)">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500" fill="hold"/>
                                        <p:tgtEl>
                                          <p:spTgt spid="20"/>
                                        </p:tgtEl>
                                        <p:attrNameLst>
                                          <p:attrName>ppt_x</p:attrName>
                                        </p:attrNameLst>
                                      </p:cBhvr>
                                      <p:tavLst>
                                        <p:tav tm="0">
                                          <p:val>
                                            <p:strVal val="#ppt_x"/>
                                          </p:val>
                                        </p:tav>
                                        <p:tav tm="100000">
                                          <p:val>
                                            <p:strVal val="#ppt_x"/>
                                          </p:val>
                                        </p:tav>
                                      </p:tavLst>
                                    </p:anim>
                                    <p:anim calcmode="lin" valueType="num">
                                      <p:cBhvr additive="base">
                                        <p:cTn id="40" dur="500" fill="hold"/>
                                        <p:tgtEl>
                                          <p:spTgt spid="20"/>
                                        </p:tgtEl>
                                        <p:attrNameLst>
                                          <p:attrName>ppt_y</p:attrName>
                                        </p:attrNameLst>
                                      </p:cBhvr>
                                      <p:tavLst>
                                        <p:tav tm="0">
                                          <p:val>
                                            <p:strVal val="1+#ppt_h/2"/>
                                          </p:val>
                                        </p:tav>
                                        <p:tav tm="100000">
                                          <p:val>
                                            <p:strVal val="#ppt_y"/>
                                          </p:val>
                                        </p:tav>
                                      </p:tavLst>
                                    </p:anim>
                                  </p:childTnLst>
                                </p:cTn>
                              </p:par>
                            </p:childTnLst>
                          </p:cTn>
                        </p:par>
                        <p:par>
                          <p:cTn id="41" fill="hold">
                            <p:stCondLst>
                              <p:cond delay="500"/>
                            </p:stCondLst>
                            <p:childTnLst>
                              <p:par>
                                <p:cTn id="42" presetID="22" presetClass="entr" presetSubtype="4" fill="hold" nodeType="after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wipe(down)">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wipe(up)">
                                      <p:cBhvr>
                                        <p:cTn id="49" dur="500"/>
                                        <p:tgtEl>
                                          <p:spTgt spid="26"/>
                                        </p:tgtEl>
                                      </p:cBhvr>
                                    </p:animEffect>
                                  </p:childTnLst>
                                </p:cTn>
                              </p:par>
                            </p:childTnLst>
                          </p:cTn>
                        </p:par>
                        <p:par>
                          <p:cTn id="50" fill="hold">
                            <p:stCondLst>
                              <p:cond delay="500"/>
                            </p:stCondLst>
                            <p:childTnLst>
                              <p:par>
                                <p:cTn id="51" presetID="22" presetClass="entr" presetSubtype="1" fill="hold" grpId="0" nodeType="after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wipe(up)">
                                      <p:cBhvr>
                                        <p:cTn id="53" dur="500"/>
                                        <p:tgtEl>
                                          <p:spTgt spid="24"/>
                                        </p:tgtEl>
                                      </p:cBhvr>
                                    </p:animEffect>
                                  </p:childTnLst>
                                </p:cTn>
                              </p:par>
                            </p:childTnLst>
                          </p:cTn>
                        </p:par>
                        <p:par>
                          <p:cTn id="54" fill="hold">
                            <p:stCondLst>
                              <p:cond delay="1000"/>
                            </p:stCondLst>
                            <p:childTnLst>
                              <p:par>
                                <p:cTn id="55" presetID="22" presetClass="entr" presetSubtype="1" fill="hold" nodeType="after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wipe(up)">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6" fill="hold" grpId="0" nodeType="clickEffect">
                                  <p:stCondLst>
                                    <p:cond delay="0"/>
                                  </p:stCondLst>
                                  <p:childTnLst>
                                    <p:set>
                                      <p:cBhvr>
                                        <p:cTn id="61" dur="1" fill="hold">
                                          <p:stCondLst>
                                            <p:cond delay="0"/>
                                          </p:stCondLst>
                                        </p:cTn>
                                        <p:tgtEl>
                                          <p:spTgt spid="28"/>
                                        </p:tgtEl>
                                        <p:attrNameLst>
                                          <p:attrName>style.visibility</p:attrName>
                                        </p:attrNameLst>
                                      </p:cBhvr>
                                      <p:to>
                                        <p:strVal val="visible"/>
                                      </p:to>
                                    </p:set>
                                    <p:anim calcmode="lin" valueType="num">
                                      <p:cBhvr additive="base">
                                        <p:cTn id="62" dur="500" fill="hold"/>
                                        <p:tgtEl>
                                          <p:spTgt spid="28"/>
                                        </p:tgtEl>
                                        <p:attrNameLst>
                                          <p:attrName>ppt_x</p:attrName>
                                        </p:attrNameLst>
                                      </p:cBhvr>
                                      <p:tavLst>
                                        <p:tav tm="0">
                                          <p:val>
                                            <p:strVal val="1+#ppt_w/2"/>
                                          </p:val>
                                        </p:tav>
                                        <p:tav tm="100000">
                                          <p:val>
                                            <p:strVal val="#ppt_x"/>
                                          </p:val>
                                        </p:tav>
                                      </p:tavLst>
                                    </p:anim>
                                    <p:anim calcmode="lin" valueType="num">
                                      <p:cBhvr additive="base">
                                        <p:cTn id="63" dur="500" fill="hold"/>
                                        <p:tgtEl>
                                          <p:spTgt spid="28"/>
                                        </p:tgtEl>
                                        <p:attrNameLst>
                                          <p:attrName>ppt_y</p:attrName>
                                        </p:attrNameLst>
                                      </p:cBhvr>
                                      <p:tavLst>
                                        <p:tav tm="0">
                                          <p:val>
                                            <p:strVal val="1+#ppt_h/2"/>
                                          </p:val>
                                        </p:tav>
                                        <p:tav tm="100000">
                                          <p:val>
                                            <p:strVal val="#ppt_y"/>
                                          </p:val>
                                        </p:tav>
                                      </p:tavLst>
                                    </p:anim>
                                  </p:childTnLst>
                                </p:cTn>
                              </p:par>
                            </p:childTnLst>
                          </p:cTn>
                        </p:par>
                        <p:par>
                          <p:cTn id="64" fill="hold">
                            <p:stCondLst>
                              <p:cond delay="500"/>
                            </p:stCondLst>
                            <p:childTnLst>
                              <p:par>
                                <p:cTn id="65" presetID="22" presetClass="entr" presetSubtype="4" fill="hold" nodeType="after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wipe(down)">
                                      <p:cBhvr>
                                        <p:cTn id="67" dur="500"/>
                                        <p:tgtEl>
                                          <p:spTgt spid="32"/>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nodeType="clickEffect">
                                  <p:stCondLst>
                                    <p:cond delay="0"/>
                                  </p:stCondLst>
                                  <p:childTnLst>
                                    <p:set>
                                      <p:cBhvr>
                                        <p:cTn id="71" dur="1" fill="hold">
                                          <p:stCondLst>
                                            <p:cond delay="0"/>
                                          </p:stCondLst>
                                        </p:cTn>
                                        <p:tgtEl>
                                          <p:spTgt spid="34"/>
                                        </p:tgtEl>
                                        <p:attrNameLst>
                                          <p:attrName>style.visibility</p:attrName>
                                        </p:attrNameLst>
                                      </p:cBhvr>
                                      <p:to>
                                        <p:strVal val="visible"/>
                                      </p:to>
                                    </p:set>
                                    <p:animEffect transition="in" filter="wipe(up)">
                                      <p:cBhvr>
                                        <p:cTn id="72" dur="500"/>
                                        <p:tgtEl>
                                          <p:spTgt spid="34"/>
                                        </p:tgtEl>
                                      </p:cBhvr>
                                    </p:animEffect>
                                  </p:childTnLst>
                                </p:cTn>
                              </p:par>
                            </p:childTnLst>
                          </p:cTn>
                        </p:par>
                        <p:par>
                          <p:cTn id="73" fill="hold">
                            <p:stCondLst>
                              <p:cond delay="500"/>
                            </p:stCondLst>
                            <p:childTnLst>
                              <p:par>
                                <p:cTn id="74" presetID="22" presetClass="entr" presetSubtype="1" fill="hold" nodeType="afterEffect">
                                  <p:stCondLst>
                                    <p:cond delay="0"/>
                                  </p:stCondLst>
                                  <p:childTnLst>
                                    <p:set>
                                      <p:cBhvr>
                                        <p:cTn id="75" dur="1" fill="hold">
                                          <p:stCondLst>
                                            <p:cond delay="0"/>
                                          </p:stCondLst>
                                        </p:cTn>
                                        <p:tgtEl>
                                          <p:spTgt spid="30"/>
                                        </p:tgtEl>
                                        <p:attrNameLst>
                                          <p:attrName>style.visibility</p:attrName>
                                        </p:attrNameLst>
                                      </p:cBhvr>
                                      <p:to>
                                        <p:strVal val="visible"/>
                                      </p:to>
                                    </p:set>
                                    <p:animEffect transition="in" filter="wipe(up)">
                                      <p:cBhvr>
                                        <p:cTn id="7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20" grpId="0" animBg="1"/>
      <p:bldP spid="24" grpId="0" animBg="1"/>
      <p:bldP spid="2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542158F-2EA5-4ECA-9512-D321EA953981}"/>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95FB5453-0F2C-422F-8EF9-F0088CFBA19E}"/>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36574C51-28C5-4E6F-9349-B8B8CA57FE85}"/>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23</a:t>
              </a:fld>
              <a:r>
                <a:rPr lang="en-CA" sz="1400" dirty="0"/>
                <a:t> </a:t>
              </a:r>
              <a:endParaRPr lang="en-GB" sz="1400" dirty="0"/>
            </a:p>
          </p:txBody>
        </p:sp>
      </p:grpSp>
      <p:sp>
        <p:nvSpPr>
          <p:cNvPr id="6" name="Rectangle 5">
            <a:extLst>
              <a:ext uri="{FF2B5EF4-FFF2-40B4-BE49-F238E27FC236}">
                <a16:creationId xmlns:a16="http://schemas.microsoft.com/office/drawing/2014/main" id="{7C3026E6-0D9C-4F6D-8949-2F80A17FE346}"/>
              </a:ext>
            </a:extLst>
          </p:cNvPr>
          <p:cNvSpPr/>
          <p:nvPr/>
        </p:nvSpPr>
        <p:spPr>
          <a:xfrm>
            <a:off x="142879" y="164893"/>
            <a:ext cx="4348563" cy="369332"/>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dirty="0"/>
              <a:t>Creating a PDF from a Blank Page – </a:t>
            </a:r>
            <a:r>
              <a:rPr lang="en-CA" b="1" dirty="0"/>
              <a:t>Edit PDF</a:t>
            </a:r>
          </a:p>
        </p:txBody>
      </p:sp>
      <p:pic>
        <p:nvPicPr>
          <p:cNvPr id="7" name="Picture 6">
            <a:extLst>
              <a:ext uri="{FF2B5EF4-FFF2-40B4-BE49-F238E27FC236}">
                <a16:creationId xmlns:a16="http://schemas.microsoft.com/office/drawing/2014/main" id="{7F2533CA-D8B0-460A-B8EC-1E78EBC2C9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314" y="699740"/>
            <a:ext cx="11700859" cy="530852"/>
          </a:xfrm>
          <a:prstGeom prst="rect">
            <a:avLst/>
          </a:prstGeom>
        </p:spPr>
      </p:pic>
      <p:pic>
        <p:nvPicPr>
          <p:cNvPr id="30" name="Picture 29">
            <a:extLst>
              <a:ext uri="{FF2B5EF4-FFF2-40B4-BE49-F238E27FC236}">
                <a16:creationId xmlns:a16="http://schemas.microsoft.com/office/drawing/2014/main" id="{CF41C6DA-26D7-48CD-9163-FC1EE146E7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935" y="1375144"/>
            <a:ext cx="4317460" cy="2336508"/>
          </a:xfrm>
          <a:prstGeom prst="rect">
            <a:avLst/>
          </a:prstGeom>
        </p:spPr>
      </p:pic>
      <p:cxnSp>
        <p:nvCxnSpPr>
          <p:cNvPr id="34" name="Straight Arrow Connector 33">
            <a:extLst>
              <a:ext uri="{FF2B5EF4-FFF2-40B4-BE49-F238E27FC236}">
                <a16:creationId xmlns:a16="http://schemas.microsoft.com/office/drawing/2014/main" id="{7680ADEA-B710-4103-BEE8-334FEC2944A7}"/>
              </a:ext>
            </a:extLst>
          </p:cNvPr>
          <p:cNvCxnSpPr>
            <a:cxnSpLocks/>
          </p:cNvCxnSpPr>
          <p:nvPr/>
        </p:nvCxnSpPr>
        <p:spPr>
          <a:xfrm flipH="1">
            <a:off x="947352" y="1110954"/>
            <a:ext cx="3612200" cy="348898"/>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C90459E6-61FF-418B-B02F-94A428D07B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2462" y="1375144"/>
            <a:ext cx="3854153" cy="3032253"/>
          </a:xfrm>
          <a:prstGeom prst="rect">
            <a:avLst/>
          </a:prstGeom>
        </p:spPr>
      </p:pic>
      <p:sp>
        <p:nvSpPr>
          <p:cNvPr id="19" name="Rectangle 18">
            <a:extLst>
              <a:ext uri="{FF2B5EF4-FFF2-40B4-BE49-F238E27FC236}">
                <a16:creationId xmlns:a16="http://schemas.microsoft.com/office/drawing/2014/main" id="{D8470E32-6E42-4E92-B324-1DBC9BAFB362}"/>
              </a:ext>
            </a:extLst>
          </p:cNvPr>
          <p:cNvSpPr/>
          <p:nvPr/>
        </p:nvSpPr>
        <p:spPr>
          <a:xfrm>
            <a:off x="453082" y="1781566"/>
            <a:ext cx="3130378" cy="380958"/>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D80A633-EC6E-4767-B2E4-3EAFF83788B3}"/>
              </a:ext>
            </a:extLst>
          </p:cNvPr>
          <p:cNvSpPr/>
          <p:nvPr/>
        </p:nvSpPr>
        <p:spPr>
          <a:xfrm>
            <a:off x="142879" y="164893"/>
            <a:ext cx="6625981"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Creating a PDF from a Blank Page – </a:t>
            </a:r>
            <a:r>
              <a:rPr lang="en-CA" sz="2000" b="1" dirty="0"/>
              <a:t>Edit PDF Toolbar </a:t>
            </a:r>
            <a:r>
              <a:rPr lang="en-CA" sz="2000" dirty="0"/>
              <a:t>overview</a:t>
            </a:r>
          </a:p>
        </p:txBody>
      </p:sp>
      <p:grpSp>
        <p:nvGrpSpPr>
          <p:cNvPr id="9" name="Group 8">
            <a:extLst>
              <a:ext uri="{FF2B5EF4-FFF2-40B4-BE49-F238E27FC236}">
                <a16:creationId xmlns:a16="http://schemas.microsoft.com/office/drawing/2014/main" id="{61FA9113-E5D7-4F94-9BB6-90F989962E33}"/>
              </a:ext>
            </a:extLst>
          </p:cNvPr>
          <p:cNvGrpSpPr/>
          <p:nvPr/>
        </p:nvGrpSpPr>
        <p:grpSpPr>
          <a:xfrm>
            <a:off x="3583460" y="1614864"/>
            <a:ext cx="4646140" cy="646331"/>
            <a:chOff x="3061354" y="2403314"/>
            <a:chExt cx="4395391" cy="646331"/>
          </a:xfrm>
          <a:solidFill>
            <a:srgbClr val="FFFF00">
              <a:alpha val="20000"/>
            </a:srgbClr>
          </a:solidFill>
        </p:grpSpPr>
        <p:sp>
          <p:nvSpPr>
            <p:cNvPr id="2" name="TextBox 1">
              <a:extLst>
                <a:ext uri="{FF2B5EF4-FFF2-40B4-BE49-F238E27FC236}">
                  <a16:creationId xmlns:a16="http://schemas.microsoft.com/office/drawing/2014/main" id="{410598D1-DCC4-4DDC-8EA9-B27452231BF4}"/>
                </a:ext>
              </a:extLst>
            </p:cNvPr>
            <p:cNvSpPr txBox="1"/>
            <p:nvPr/>
          </p:nvSpPr>
          <p:spPr>
            <a:xfrm>
              <a:off x="3248395" y="2403314"/>
              <a:ext cx="4084448" cy="646331"/>
            </a:xfrm>
            <a:prstGeom prst="rect">
              <a:avLst/>
            </a:prstGeom>
            <a:grpFill/>
          </p:spPr>
          <p:txBody>
            <a:bodyPr wrap="square" rtlCol="0">
              <a:spAutoFit/>
            </a:bodyPr>
            <a:lstStyle/>
            <a:p>
              <a:pPr algn="l"/>
              <a:r>
                <a:rPr lang="en-US" dirty="0"/>
                <a:t>draw a rectangle on the page where you want the link to be then this dialog appears.</a:t>
              </a:r>
              <a:endParaRPr lang="en-CA" dirty="0"/>
            </a:p>
          </p:txBody>
        </p:sp>
        <p:cxnSp>
          <p:nvCxnSpPr>
            <p:cNvPr id="23" name="Straight Arrow Connector 22">
              <a:extLst>
                <a:ext uri="{FF2B5EF4-FFF2-40B4-BE49-F238E27FC236}">
                  <a16:creationId xmlns:a16="http://schemas.microsoft.com/office/drawing/2014/main" id="{5395DB97-1C30-48C7-BB4C-304C042EC13E}"/>
                </a:ext>
              </a:extLst>
            </p:cNvPr>
            <p:cNvCxnSpPr>
              <a:cxnSpLocks/>
              <a:stCxn id="19" idx="3"/>
            </p:cNvCxnSpPr>
            <p:nvPr/>
          </p:nvCxnSpPr>
          <p:spPr>
            <a:xfrm>
              <a:off x="3061354" y="2760495"/>
              <a:ext cx="4395391" cy="0"/>
            </a:xfrm>
            <a:prstGeom prst="straightConnector1">
              <a:avLst/>
            </a:prstGeom>
            <a:grpFill/>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Rectangle: Rounded Corners 19">
            <a:extLst>
              <a:ext uri="{FF2B5EF4-FFF2-40B4-BE49-F238E27FC236}">
                <a16:creationId xmlns:a16="http://schemas.microsoft.com/office/drawing/2014/main" id="{EFE95E39-489C-458B-9A81-D500343F3FB1}"/>
              </a:ext>
            </a:extLst>
          </p:cNvPr>
          <p:cNvSpPr/>
          <p:nvPr/>
        </p:nvSpPr>
        <p:spPr>
          <a:xfrm>
            <a:off x="4559552" y="2677878"/>
            <a:ext cx="3385752" cy="1256260"/>
          </a:xfrm>
          <a:prstGeom prst="roundRect">
            <a:avLst/>
          </a:prstGeom>
          <a:solidFill>
            <a:schemeClr val="accent1">
              <a:lumMod val="20000"/>
              <a:lumOff val="80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800" b="1" dirty="0">
                <a:solidFill>
                  <a:srgbClr val="00B050"/>
                </a:solidFill>
              </a:rPr>
              <a:t>TIP</a:t>
            </a:r>
            <a:r>
              <a:rPr lang="en-US" sz="1800" dirty="0">
                <a:solidFill>
                  <a:srgbClr val="00B050"/>
                </a:solidFill>
              </a:rPr>
              <a:t>:</a:t>
            </a:r>
            <a:r>
              <a:rPr lang="en-US" sz="1800" dirty="0"/>
              <a:t> </a:t>
            </a:r>
            <a:r>
              <a:rPr lang="en-US" sz="1800" dirty="0">
                <a:solidFill>
                  <a:schemeClr val="tx1"/>
                </a:solidFill>
              </a:rPr>
              <a:t>The link rectangle is nothing more that place to click. There is no text or image in the link box.  The link box is simply an overlay.</a:t>
            </a:r>
            <a:endParaRPr lang="en-CA" sz="1800" dirty="0">
              <a:solidFill>
                <a:schemeClr val="tx1"/>
              </a:solidFill>
            </a:endParaRPr>
          </a:p>
        </p:txBody>
      </p:sp>
      <p:pic>
        <p:nvPicPr>
          <p:cNvPr id="26" name="Picture 25">
            <a:extLst>
              <a:ext uri="{FF2B5EF4-FFF2-40B4-BE49-F238E27FC236}">
                <a16:creationId xmlns:a16="http://schemas.microsoft.com/office/drawing/2014/main" id="{EE4A1031-77F1-48F0-8DEB-A0535A5E24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95141" y="4921529"/>
            <a:ext cx="2321474" cy="1368011"/>
          </a:xfrm>
          <a:prstGeom prst="rect">
            <a:avLst/>
          </a:prstGeom>
        </p:spPr>
      </p:pic>
      <p:cxnSp>
        <p:nvCxnSpPr>
          <p:cNvPr id="29" name="Straight Arrow Connector 28">
            <a:extLst>
              <a:ext uri="{FF2B5EF4-FFF2-40B4-BE49-F238E27FC236}">
                <a16:creationId xmlns:a16="http://schemas.microsoft.com/office/drawing/2014/main" id="{1785F646-17D7-4BC7-A05C-104D0C1CD39C}"/>
              </a:ext>
            </a:extLst>
          </p:cNvPr>
          <p:cNvCxnSpPr>
            <a:cxnSpLocks/>
            <a:stCxn id="33" idx="3"/>
          </p:cNvCxnSpPr>
          <p:nvPr/>
        </p:nvCxnSpPr>
        <p:spPr>
          <a:xfrm>
            <a:off x="9333470" y="3188044"/>
            <a:ext cx="832022" cy="1776738"/>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8075E177-A738-4D1C-A33B-9ED15DE090EA}"/>
              </a:ext>
            </a:extLst>
          </p:cNvPr>
          <p:cNvSpPr/>
          <p:nvPr/>
        </p:nvSpPr>
        <p:spPr>
          <a:xfrm>
            <a:off x="8386119" y="3105665"/>
            <a:ext cx="947351" cy="164757"/>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2" name="Straight Arrow Connector 21">
            <a:extLst>
              <a:ext uri="{FF2B5EF4-FFF2-40B4-BE49-F238E27FC236}">
                <a16:creationId xmlns:a16="http://schemas.microsoft.com/office/drawing/2014/main" id="{3CCF33D7-8529-4897-94DF-362689089EA7}"/>
              </a:ext>
            </a:extLst>
          </p:cNvPr>
          <p:cNvCxnSpPr>
            <a:cxnSpLocks/>
            <a:stCxn id="24" idx="1"/>
            <a:endCxn id="13" idx="3"/>
          </p:cNvCxnSpPr>
          <p:nvPr/>
        </p:nvCxnSpPr>
        <p:spPr>
          <a:xfrm flipH="1">
            <a:off x="7517855" y="3392902"/>
            <a:ext cx="868264" cy="1503809"/>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8C143274-EE96-41CD-9940-0A8157122094}"/>
              </a:ext>
            </a:extLst>
          </p:cNvPr>
          <p:cNvSpPr/>
          <p:nvPr/>
        </p:nvSpPr>
        <p:spPr>
          <a:xfrm>
            <a:off x="8386119" y="3310523"/>
            <a:ext cx="947351" cy="164758"/>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a:extLst>
              <a:ext uri="{FF2B5EF4-FFF2-40B4-BE49-F238E27FC236}">
                <a16:creationId xmlns:a16="http://schemas.microsoft.com/office/drawing/2014/main" id="{DAE4545E-0CFF-4FC5-B6F3-1938D0192ACB}"/>
              </a:ext>
            </a:extLst>
          </p:cNvPr>
          <p:cNvSpPr txBox="1"/>
          <p:nvPr/>
        </p:nvSpPr>
        <p:spPr>
          <a:xfrm>
            <a:off x="210893" y="4542768"/>
            <a:ext cx="7306962" cy="707886"/>
          </a:xfrm>
          <a:prstGeom prst="rect">
            <a:avLst/>
          </a:prstGeom>
          <a:noFill/>
          <a:ln w="19050">
            <a:solidFill>
              <a:srgbClr val="7030A0"/>
            </a:solidFill>
          </a:ln>
        </p:spPr>
        <p:txBody>
          <a:bodyPr wrap="square" rtlCol="0">
            <a:spAutoFit/>
          </a:bodyPr>
          <a:lstStyle/>
          <a:p>
            <a:pPr algn="l"/>
            <a:r>
              <a:rPr lang="en-CA" sz="2000" dirty="0"/>
              <a:t>Selecting </a:t>
            </a:r>
            <a:r>
              <a:rPr lang="en-CA" sz="2000" b="1" dirty="0"/>
              <a:t>Open a File</a:t>
            </a:r>
            <a:r>
              <a:rPr lang="en-CA" sz="2000" dirty="0"/>
              <a:t> displays an </a:t>
            </a:r>
            <a:r>
              <a:rPr lang="en-CA" sz="2000" b="1" dirty="0"/>
              <a:t>Open Dialog</a:t>
            </a:r>
            <a:r>
              <a:rPr lang="en-CA" sz="2000" dirty="0"/>
              <a:t> when the </a:t>
            </a:r>
            <a:r>
              <a:rPr lang="en-CA" sz="2000" b="1" dirty="0"/>
              <a:t>Next</a:t>
            </a:r>
            <a:r>
              <a:rPr lang="en-CA" sz="2000" dirty="0"/>
              <a:t> button is clicked at which point you can select a file to open.</a:t>
            </a:r>
            <a:endParaRPr lang="en-GB" sz="2000" dirty="0"/>
          </a:p>
        </p:txBody>
      </p:sp>
      <p:cxnSp>
        <p:nvCxnSpPr>
          <p:cNvPr id="31" name="Straight Arrow Connector 30">
            <a:extLst>
              <a:ext uri="{FF2B5EF4-FFF2-40B4-BE49-F238E27FC236}">
                <a16:creationId xmlns:a16="http://schemas.microsoft.com/office/drawing/2014/main" id="{211B79A7-8E30-4635-8773-EF19866DECDA}"/>
              </a:ext>
            </a:extLst>
          </p:cNvPr>
          <p:cNvCxnSpPr>
            <a:cxnSpLocks/>
            <a:endCxn id="25" idx="3"/>
          </p:cNvCxnSpPr>
          <p:nvPr/>
        </p:nvCxnSpPr>
        <p:spPr>
          <a:xfrm flipH="1">
            <a:off x="7635065" y="3676981"/>
            <a:ext cx="751054" cy="2310279"/>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13062286-82AF-4746-BCBE-5FB5F0D4B145}"/>
              </a:ext>
            </a:extLst>
          </p:cNvPr>
          <p:cNvSpPr/>
          <p:nvPr/>
        </p:nvSpPr>
        <p:spPr>
          <a:xfrm>
            <a:off x="8386119" y="3512223"/>
            <a:ext cx="947351" cy="164758"/>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a:extLst>
              <a:ext uri="{FF2B5EF4-FFF2-40B4-BE49-F238E27FC236}">
                <a16:creationId xmlns:a16="http://schemas.microsoft.com/office/drawing/2014/main" id="{CBF3912F-20EE-4256-AC6D-DCB17B06FE28}"/>
              </a:ext>
            </a:extLst>
          </p:cNvPr>
          <p:cNvSpPr txBox="1"/>
          <p:nvPr/>
        </p:nvSpPr>
        <p:spPr>
          <a:xfrm>
            <a:off x="210893" y="5633317"/>
            <a:ext cx="7424172" cy="707886"/>
          </a:xfrm>
          <a:prstGeom prst="rect">
            <a:avLst/>
          </a:prstGeom>
          <a:noFill/>
          <a:ln w="19050">
            <a:solidFill>
              <a:srgbClr val="7030A0"/>
            </a:solidFill>
          </a:ln>
        </p:spPr>
        <p:txBody>
          <a:bodyPr wrap="square" rtlCol="0">
            <a:spAutoFit/>
          </a:bodyPr>
          <a:lstStyle/>
          <a:p>
            <a:pPr algn="l"/>
            <a:r>
              <a:rPr lang="en-CA" sz="2000" dirty="0"/>
              <a:t>Selecting </a:t>
            </a:r>
            <a:r>
              <a:rPr lang="en-CA" sz="2000" b="1" dirty="0"/>
              <a:t>Open a webpage</a:t>
            </a:r>
            <a:r>
              <a:rPr lang="en-CA" sz="2000" dirty="0"/>
              <a:t> opens the default web browser and displays the requested web page.</a:t>
            </a:r>
            <a:endParaRPr lang="en-GB" sz="2000" dirty="0"/>
          </a:p>
        </p:txBody>
      </p:sp>
      <p:sp>
        <p:nvSpPr>
          <p:cNvPr id="10" name="Rectangle 9">
            <a:extLst>
              <a:ext uri="{FF2B5EF4-FFF2-40B4-BE49-F238E27FC236}">
                <a16:creationId xmlns:a16="http://schemas.microsoft.com/office/drawing/2014/main" id="{3175140F-4044-413F-80D4-B2CFE0804C1B}"/>
              </a:ext>
            </a:extLst>
          </p:cNvPr>
          <p:cNvSpPr/>
          <p:nvPr/>
        </p:nvSpPr>
        <p:spPr>
          <a:xfrm>
            <a:off x="4559552" y="786213"/>
            <a:ext cx="841390" cy="324741"/>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78841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wipe(right)">
                                      <p:cBhvr>
                                        <p:cTn id="11" dur="500"/>
                                        <p:tgtEl>
                                          <p:spTgt spid="34"/>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up)">
                                      <p:cBhvr>
                                        <p:cTn id="15" dur="500"/>
                                        <p:tgtEl>
                                          <p:spTgt spid="30"/>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p:cTn id="20" dur="500" fill="hold"/>
                                        <p:tgtEl>
                                          <p:spTgt spid="19"/>
                                        </p:tgtEl>
                                        <p:attrNameLst>
                                          <p:attrName>ppt_w</p:attrName>
                                        </p:attrNameLst>
                                      </p:cBhvr>
                                      <p:tavLst>
                                        <p:tav tm="0">
                                          <p:val>
                                            <p:fltVal val="0"/>
                                          </p:val>
                                        </p:tav>
                                        <p:tav tm="100000">
                                          <p:val>
                                            <p:strVal val="#ppt_w"/>
                                          </p:val>
                                        </p:tav>
                                      </p:tavLst>
                                    </p:anim>
                                    <p:anim calcmode="lin" valueType="num">
                                      <p:cBhvr>
                                        <p:cTn id="21" dur="500" fill="hold"/>
                                        <p:tgtEl>
                                          <p:spTgt spid="19"/>
                                        </p:tgtEl>
                                        <p:attrNameLst>
                                          <p:attrName>ppt_h</p:attrName>
                                        </p:attrNameLst>
                                      </p:cBhvr>
                                      <p:tavLst>
                                        <p:tav tm="0">
                                          <p:val>
                                            <p:fltVal val="0"/>
                                          </p:val>
                                        </p:tav>
                                        <p:tav tm="100000">
                                          <p:val>
                                            <p:strVal val="#ppt_h"/>
                                          </p:val>
                                        </p:tav>
                                      </p:tavLst>
                                    </p:anim>
                                    <p:animEffect transition="in" filter="fade">
                                      <p:cBhvr>
                                        <p:cTn id="22" dur="500"/>
                                        <p:tgtEl>
                                          <p:spTgt spid="19"/>
                                        </p:tgtEl>
                                      </p:cBhvr>
                                    </p:animEffect>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par>
                                <p:cTn id="27" presetID="22" presetClass="entr" presetSubtype="8"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left)">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p:cTn id="34" dur="500" fill="hold"/>
                                        <p:tgtEl>
                                          <p:spTgt spid="20"/>
                                        </p:tgtEl>
                                        <p:attrNameLst>
                                          <p:attrName>ppt_w</p:attrName>
                                        </p:attrNameLst>
                                      </p:cBhvr>
                                      <p:tavLst>
                                        <p:tav tm="0">
                                          <p:val>
                                            <p:fltVal val="0"/>
                                          </p:val>
                                        </p:tav>
                                        <p:tav tm="100000">
                                          <p:val>
                                            <p:strVal val="#ppt_w"/>
                                          </p:val>
                                        </p:tav>
                                      </p:tavLst>
                                    </p:anim>
                                    <p:anim calcmode="lin" valueType="num">
                                      <p:cBhvr>
                                        <p:cTn id="35" dur="500" fill="hold"/>
                                        <p:tgtEl>
                                          <p:spTgt spid="20"/>
                                        </p:tgtEl>
                                        <p:attrNameLst>
                                          <p:attrName>ppt_h</p:attrName>
                                        </p:attrNameLst>
                                      </p:cBhvr>
                                      <p:tavLst>
                                        <p:tav tm="0">
                                          <p:val>
                                            <p:fltVal val="0"/>
                                          </p:val>
                                        </p:tav>
                                        <p:tav tm="100000">
                                          <p:val>
                                            <p:strVal val="#ppt_h"/>
                                          </p:val>
                                        </p:tav>
                                      </p:tavLst>
                                    </p:anim>
                                    <p:animEffect transition="in" filter="fade">
                                      <p:cBhvr>
                                        <p:cTn id="36" dur="500"/>
                                        <p:tgtEl>
                                          <p:spTgt spid="20"/>
                                        </p:tgtEl>
                                      </p:cBhvr>
                                    </p:animEffect>
                                  </p:childTnLst>
                                </p:cTn>
                              </p:par>
                            </p:childTnLst>
                          </p:cTn>
                        </p:par>
                        <p:par>
                          <p:cTn id="37" fill="hold">
                            <p:stCondLst>
                              <p:cond delay="500"/>
                            </p:stCondLst>
                            <p:childTnLst>
                              <p:par>
                                <p:cTn id="38" presetID="26" presetClass="emph" presetSubtype="0" fill="hold" grpId="1" nodeType="afterEffect">
                                  <p:stCondLst>
                                    <p:cond delay="0"/>
                                  </p:stCondLst>
                                  <p:childTnLst>
                                    <p:animEffect transition="out" filter="fade">
                                      <p:cBhvr>
                                        <p:cTn id="39" dur="500" tmFilter="0, 0; .2, .5; .8, .5; 1, 0"/>
                                        <p:tgtEl>
                                          <p:spTgt spid="20"/>
                                        </p:tgtEl>
                                      </p:cBhvr>
                                    </p:animEffect>
                                    <p:animScale>
                                      <p:cBhvr>
                                        <p:cTn id="40" dur="250" autoRev="1" fill="hold"/>
                                        <p:tgtEl>
                                          <p:spTgt spid="20"/>
                                        </p:tgtEl>
                                      </p:cBhvr>
                                      <p:by x="105000" y="105000"/>
                                    </p:animScale>
                                  </p:childTnLst>
                                </p:cTn>
                              </p:par>
                            </p:childTnLst>
                          </p:cTn>
                        </p:par>
                        <p:par>
                          <p:cTn id="41" fill="hold">
                            <p:stCondLst>
                              <p:cond delay="1000"/>
                            </p:stCondLst>
                            <p:childTnLst>
                              <p:par>
                                <p:cTn id="42" presetID="26" presetClass="emph" presetSubtype="0" fill="hold" grpId="2" nodeType="afterEffect">
                                  <p:stCondLst>
                                    <p:cond delay="0"/>
                                  </p:stCondLst>
                                  <p:childTnLst>
                                    <p:animEffect transition="out" filter="fade">
                                      <p:cBhvr>
                                        <p:cTn id="43" dur="500" tmFilter="0, 0; .2, .5; .8, .5; 1, 0"/>
                                        <p:tgtEl>
                                          <p:spTgt spid="20"/>
                                        </p:tgtEl>
                                      </p:cBhvr>
                                    </p:animEffect>
                                    <p:animScale>
                                      <p:cBhvr>
                                        <p:cTn id="44" dur="250" autoRev="1" fill="hold"/>
                                        <p:tgtEl>
                                          <p:spTgt spid="20"/>
                                        </p:tgtEl>
                                      </p:cBhvr>
                                      <p:by x="105000" y="105000"/>
                                    </p:animScale>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33"/>
                                        </p:tgtEl>
                                        <p:attrNameLst>
                                          <p:attrName>style.visibility</p:attrName>
                                        </p:attrNameLst>
                                      </p:cBhvr>
                                      <p:to>
                                        <p:strVal val="visible"/>
                                      </p:to>
                                    </p:set>
                                    <p:anim calcmode="lin" valueType="num">
                                      <p:cBhvr additive="base">
                                        <p:cTn id="49" dur="500" fill="hold"/>
                                        <p:tgtEl>
                                          <p:spTgt spid="33"/>
                                        </p:tgtEl>
                                        <p:attrNameLst>
                                          <p:attrName>ppt_x</p:attrName>
                                        </p:attrNameLst>
                                      </p:cBhvr>
                                      <p:tavLst>
                                        <p:tav tm="0">
                                          <p:val>
                                            <p:strVal val="1+#ppt_w/2"/>
                                          </p:val>
                                        </p:tav>
                                        <p:tav tm="100000">
                                          <p:val>
                                            <p:strVal val="#ppt_x"/>
                                          </p:val>
                                        </p:tav>
                                      </p:tavLst>
                                    </p:anim>
                                    <p:anim calcmode="lin" valueType="num">
                                      <p:cBhvr additive="base">
                                        <p:cTn id="50" dur="500" fill="hold"/>
                                        <p:tgtEl>
                                          <p:spTgt spid="33"/>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22" presetClass="entr" presetSubtype="1" fill="hold" nodeType="after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wipe(up)">
                                      <p:cBhvr>
                                        <p:cTn id="54" dur="500"/>
                                        <p:tgtEl>
                                          <p:spTgt spid="29"/>
                                        </p:tgtEl>
                                      </p:cBhvr>
                                    </p:animEffect>
                                  </p:childTnLst>
                                </p:cTn>
                              </p:par>
                            </p:childTnLst>
                          </p:cTn>
                        </p:par>
                        <p:par>
                          <p:cTn id="55" fill="hold">
                            <p:stCondLst>
                              <p:cond delay="1000"/>
                            </p:stCondLst>
                            <p:childTnLst>
                              <p:par>
                                <p:cTn id="56" presetID="22" presetClass="entr" presetSubtype="1" fill="hold" nodeType="after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wipe(up)">
                                      <p:cBhvr>
                                        <p:cTn id="58" dur="500"/>
                                        <p:tgtEl>
                                          <p:spTgt spid="26"/>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2" fill="hold" grpId="0" nodeType="clickEffect">
                                  <p:stCondLst>
                                    <p:cond delay="0"/>
                                  </p:stCondLst>
                                  <p:childTnLst>
                                    <p:set>
                                      <p:cBhvr>
                                        <p:cTn id="62" dur="1" fill="hold">
                                          <p:stCondLst>
                                            <p:cond delay="0"/>
                                          </p:stCondLst>
                                        </p:cTn>
                                        <p:tgtEl>
                                          <p:spTgt spid="24"/>
                                        </p:tgtEl>
                                        <p:attrNameLst>
                                          <p:attrName>style.visibility</p:attrName>
                                        </p:attrNameLst>
                                      </p:cBhvr>
                                      <p:to>
                                        <p:strVal val="visible"/>
                                      </p:to>
                                    </p:set>
                                    <p:anim calcmode="lin" valueType="num">
                                      <p:cBhvr additive="base">
                                        <p:cTn id="63" dur="500" fill="hold"/>
                                        <p:tgtEl>
                                          <p:spTgt spid="24"/>
                                        </p:tgtEl>
                                        <p:attrNameLst>
                                          <p:attrName>ppt_x</p:attrName>
                                        </p:attrNameLst>
                                      </p:cBhvr>
                                      <p:tavLst>
                                        <p:tav tm="0">
                                          <p:val>
                                            <p:strVal val="1+#ppt_w/2"/>
                                          </p:val>
                                        </p:tav>
                                        <p:tav tm="100000">
                                          <p:val>
                                            <p:strVal val="#ppt_x"/>
                                          </p:val>
                                        </p:tav>
                                      </p:tavLst>
                                    </p:anim>
                                    <p:anim calcmode="lin" valueType="num">
                                      <p:cBhvr additive="base">
                                        <p:cTn id="64" dur="500" fill="hold"/>
                                        <p:tgtEl>
                                          <p:spTgt spid="24"/>
                                        </p:tgtEl>
                                        <p:attrNameLst>
                                          <p:attrName>ppt_y</p:attrName>
                                        </p:attrNameLst>
                                      </p:cBhvr>
                                      <p:tavLst>
                                        <p:tav tm="0">
                                          <p:val>
                                            <p:strVal val="#ppt_y"/>
                                          </p:val>
                                        </p:tav>
                                        <p:tav tm="100000">
                                          <p:val>
                                            <p:strVal val="#ppt_y"/>
                                          </p:val>
                                        </p:tav>
                                      </p:tavLst>
                                    </p:anim>
                                  </p:childTnLst>
                                </p:cTn>
                              </p:par>
                            </p:childTnLst>
                          </p:cTn>
                        </p:par>
                        <p:par>
                          <p:cTn id="65" fill="hold">
                            <p:stCondLst>
                              <p:cond delay="500"/>
                            </p:stCondLst>
                            <p:childTnLst>
                              <p:par>
                                <p:cTn id="66" presetID="22" presetClass="entr" presetSubtype="1" fill="hold" nodeType="afterEffect">
                                  <p:stCondLst>
                                    <p:cond delay="0"/>
                                  </p:stCondLst>
                                  <p:childTnLst>
                                    <p:set>
                                      <p:cBhvr>
                                        <p:cTn id="67" dur="1" fill="hold">
                                          <p:stCondLst>
                                            <p:cond delay="0"/>
                                          </p:stCondLst>
                                        </p:cTn>
                                        <p:tgtEl>
                                          <p:spTgt spid="22"/>
                                        </p:tgtEl>
                                        <p:attrNameLst>
                                          <p:attrName>style.visibility</p:attrName>
                                        </p:attrNameLst>
                                      </p:cBhvr>
                                      <p:to>
                                        <p:strVal val="visible"/>
                                      </p:to>
                                    </p:set>
                                    <p:animEffect transition="in" filter="wipe(up)">
                                      <p:cBhvr>
                                        <p:cTn id="68" dur="500"/>
                                        <p:tgtEl>
                                          <p:spTgt spid="22"/>
                                        </p:tgtEl>
                                      </p:cBhvr>
                                    </p:animEffect>
                                  </p:childTnLst>
                                </p:cTn>
                              </p:par>
                            </p:childTnLst>
                          </p:cTn>
                        </p:par>
                        <p:par>
                          <p:cTn id="69" fill="hold">
                            <p:stCondLst>
                              <p:cond delay="1000"/>
                            </p:stCondLst>
                            <p:childTnLst>
                              <p:par>
                                <p:cTn id="70" presetID="22" presetClass="entr" presetSubtype="2" fill="hold" grpId="0" nodeType="after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wipe(right)">
                                      <p:cBhvr>
                                        <p:cTn id="72" dur="500"/>
                                        <p:tgtEl>
                                          <p:spTgt spid="13"/>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2" fill="hold" grpId="0" nodeType="clickEffect">
                                  <p:stCondLst>
                                    <p:cond delay="0"/>
                                  </p:stCondLst>
                                  <p:childTnLst>
                                    <p:set>
                                      <p:cBhvr>
                                        <p:cTn id="76" dur="1" fill="hold">
                                          <p:stCondLst>
                                            <p:cond delay="0"/>
                                          </p:stCondLst>
                                        </p:cTn>
                                        <p:tgtEl>
                                          <p:spTgt spid="32"/>
                                        </p:tgtEl>
                                        <p:attrNameLst>
                                          <p:attrName>style.visibility</p:attrName>
                                        </p:attrNameLst>
                                      </p:cBhvr>
                                      <p:to>
                                        <p:strVal val="visible"/>
                                      </p:to>
                                    </p:set>
                                    <p:anim calcmode="lin" valueType="num">
                                      <p:cBhvr additive="base">
                                        <p:cTn id="77" dur="500" fill="hold"/>
                                        <p:tgtEl>
                                          <p:spTgt spid="32"/>
                                        </p:tgtEl>
                                        <p:attrNameLst>
                                          <p:attrName>ppt_x</p:attrName>
                                        </p:attrNameLst>
                                      </p:cBhvr>
                                      <p:tavLst>
                                        <p:tav tm="0">
                                          <p:val>
                                            <p:strVal val="1+#ppt_w/2"/>
                                          </p:val>
                                        </p:tav>
                                        <p:tav tm="100000">
                                          <p:val>
                                            <p:strVal val="#ppt_x"/>
                                          </p:val>
                                        </p:tav>
                                      </p:tavLst>
                                    </p:anim>
                                    <p:anim calcmode="lin" valueType="num">
                                      <p:cBhvr additive="base">
                                        <p:cTn id="78" dur="500" fill="hold"/>
                                        <p:tgtEl>
                                          <p:spTgt spid="32"/>
                                        </p:tgtEl>
                                        <p:attrNameLst>
                                          <p:attrName>ppt_y</p:attrName>
                                        </p:attrNameLst>
                                      </p:cBhvr>
                                      <p:tavLst>
                                        <p:tav tm="0">
                                          <p:val>
                                            <p:strVal val="#ppt_y"/>
                                          </p:val>
                                        </p:tav>
                                        <p:tav tm="100000">
                                          <p:val>
                                            <p:strVal val="#ppt_y"/>
                                          </p:val>
                                        </p:tav>
                                      </p:tavLst>
                                    </p:anim>
                                  </p:childTnLst>
                                </p:cTn>
                              </p:par>
                            </p:childTnLst>
                          </p:cTn>
                        </p:par>
                        <p:par>
                          <p:cTn id="79" fill="hold">
                            <p:stCondLst>
                              <p:cond delay="500"/>
                            </p:stCondLst>
                            <p:childTnLst>
                              <p:par>
                                <p:cTn id="80" presetID="22" presetClass="entr" presetSubtype="1" fill="hold" nodeType="afterEffect">
                                  <p:stCondLst>
                                    <p:cond delay="0"/>
                                  </p:stCondLst>
                                  <p:childTnLst>
                                    <p:set>
                                      <p:cBhvr>
                                        <p:cTn id="81" dur="1" fill="hold">
                                          <p:stCondLst>
                                            <p:cond delay="0"/>
                                          </p:stCondLst>
                                        </p:cTn>
                                        <p:tgtEl>
                                          <p:spTgt spid="31"/>
                                        </p:tgtEl>
                                        <p:attrNameLst>
                                          <p:attrName>style.visibility</p:attrName>
                                        </p:attrNameLst>
                                      </p:cBhvr>
                                      <p:to>
                                        <p:strVal val="visible"/>
                                      </p:to>
                                    </p:set>
                                    <p:animEffect transition="in" filter="wipe(up)">
                                      <p:cBhvr>
                                        <p:cTn id="82" dur="500"/>
                                        <p:tgtEl>
                                          <p:spTgt spid="31"/>
                                        </p:tgtEl>
                                      </p:cBhvr>
                                    </p:animEffect>
                                  </p:childTnLst>
                                </p:cTn>
                              </p:par>
                            </p:childTnLst>
                          </p:cTn>
                        </p:par>
                        <p:par>
                          <p:cTn id="83" fill="hold">
                            <p:stCondLst>
                              <p:cond delay="1000"/>
                            </p:stCondLst>
                            <p:childTnLst>
                              <p:par>
                                <p:cTn id="84" presetID="22" presetClass="entr" presetSubtype="2" fill="hold" grpId="0" nodeType="afterEffect">
                                  <p:stCondLst>
                                    <p:cond delay="0"/>
                                  </p:stCondLst>
                                  <p:childTnLst>
                                    <p:set>
                                      <p:cBhvr>
                                        <p:cTn id="85" dur="1" fill="hold">
                                          <p:stCondLst>
                                            <p:cond delay="0"/>
                                          </p:stCondLst>
                                        </p:cTn>
                                        <p:tgtEl>
                                          <p:spTgt spid="25"/>
                                        </p:tgtEl>
                                        <p:attrNameLst>
                                          <p:attrName>style.visibility</p:attrName>
                                        </p:attrNameLst>
                                      </p:cBhvr>
                                      <p:to>
                                        <p:strVal val="visible"/>
                                      </p:to>
                                    </p:set>
                                    <p:animEffect transition="in" filter="wipe(right)">
                                      <p:cBhvr>
                                        <p:cTn id="8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0" grpId="1" animBg="1"/>
      <p:bldP spid="20" grpId="2" animBg="1"/>
      <p:bldP spid="33" grpId="0" animBg="1"/>
      <p:bldP spid="24" grpId="0" animBg="1"/>
      <p:bldP spid="13" grpId="0" animBg="1"/>
      <p:bldP spid="32" grpId="0" animBg="1"/>
      <p:bldP spid="25"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542158F-2EA5-4ECA-9512-D321EA953981}"/>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95FB5453-0F2C-422F-8EF9-F0088CFBA19E}"/>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36574C51-28C5-4E6F-9349-B8B8CA57FE85}"/>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24</a:t>
              </a:fld>
              <a:r>
                <a:rPr lang="en-CA" sz="1400" dirty="0"/>
                <a:t> </a:t>
              </a:r>
              <a:endParaRPr lang="en-GB" sz="1400" dirty="0"/>
            </a:p>
          </p:txBody>
        </p:sp>
      </p:grpSp>
      <p:sp>
        <p:nvSpPr>
          <p:cNvPr id="6" name="Rectangle 5">
            <a:extLst>
              <a:ext uri="{FF2B5EF4-FFF2-40B4-BE49-F238E27FC236}">
                <a16:creationId xmlns:a16="http://schemas.microsoft.com/office/drawing/2014/main" id="{7C3026E6-0D9C-4F6D-8949-2F80A17FE346}"/>
              </a:ext>
            </a:extLst>
          </p:cNvPr>
          <p:cNvSpPr/>
          <p:nvPr/>
        </p:nvSpPr>
        <p:spPr>
          <a:xfrm>
            <a:off x="142879" y="164893"/>
            <a:ext cx="4348563" cy="369332"/>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dirty="0"/>
              <a:t>Creating a PDF from a Blank Page – </a:t>
            </a:r>
            <a:r>
              <a:rPr lang="en-CA" b="1" dirty="0"/>
              <a:t>Edit PDF</a:t>
            </a:r>
          </a:p>
        </p:txBody>
      </p:sp>
      <p:pic>
        <p:nvPicPr>
          <p:cNvPr id="7" name="Picture 6">
            <a:extLst>
              <a:ext uri="{FF2B5EF4-FFF2-40B4-BE49-F238E27FC236}">
                <a16:creationId xmlns:a16="http://schemas.microsoft.com/office/drawing/2014/main" id="{7F2533CA-D8B0-460A-B8EC-1E78EBC2C9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314" y="699740"/>
            <a:ext cx="11700859" cy="530852"/>
          </a:xfrm>
          <a:prstGeom prst="rect">
            <a:avLst/>
          </a:prstGeom>
        </p:spPr>
      </p:pic>
      <p:sp>
        <p:nvSpPr>
          <p:cNvPr id="21" name="Rectangle 20">
            <a:extLst>
              <a:ext uri="{FF2B5EF4-FFF2-40B4-BE49-F238E27FC236}">
                <a16:creationId xmlns:a16="http://schemas.microsoft.com/office/drawing/2014/main" id="{FD80A633-EC6E-4767-B2E4-3EAFF83788B3}"/>
              </a:ext>
            </a:extLst>
          </p:cNvPr>
          <p:cNvSpPr/>
          <p:nvPr/>
        </p:nvSpPr>
        <p:spPr>
          <a:xfrm>
            <a:off x="142879" y="164893"/>
            <a:ext cx="6625981"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Creating a PDF from a Blank Page – </a:t>
            </a:r>
            <a:r>
              <a:rPr lang="en-CA" sz="2000" b="1" dirty="0"/>
              <a:t>Edit PDF Toolbar </a:t>
            </a:r>
            <a:r>
              <a:rPr lang="en-CA" sz="2000" dirty="0"/>
              <a:t>overview</a:t>
            </a:r>
          </a:p>
        </p:txBody>
      </p:sp>
      <p:pic>
        <p:nvPicPr>
          <p:cNvPr id="20" name="Picture 19">
            <a:extLst>
              <a:ext uri="{FF2B5EF4-FFF2-40B4-BE49-F238E27FC236}">
                <a16:creationId xmlns:a16="http://schemas.microsoft.com/office/drawing/2014/main" id="{F45F2483-6CF4-4787-A651-87381E34C4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2462" y="1375144"/>
            <a:ext cx="3854153" cy="3032253"/>
          </a:xfrm>
          <a:prstGeom prst="rect">
            <a:avLst/>
          </a:prstGeom>
        </p:spPr>
      </p:pic>
      <p:cxnSp>
        <p:nvCxnSpPr>
          <p:cNvPr id="22" name="Straight Arrow Connector 21">
            <a:extLst>
              <a:ext uri="{FF2B5EF4-FFF2-40B4-BE49-F238E27FC236}">
                <a16:creationId xmlns:a16="http://schemas.microsoft.com/office/drawing/2014/main" id="{2902055E-522B-4093-8847-B7AE7A2344E7}"/>
              </a:ext>
            </a:extLst>
          </p:cNvPr>
          <p:cNvCxnSpPr>
            <a:cxnSpLocks/>
            <a:stCxn id="24" idx="0"/>
          </p:cNvCxnSpPr>
          <p:nvPr/>
        </p:nvCxnSpPr>
        <p:spPr>
          <a:xfrm flipH="1" flipV="1">
            <a:off x="7759581" y="1580973"/>
            <a:ext cx="1098786" cy="2126380"/>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131370F2-5499-4627-AF27-1049034B5740}"/>
              </a:ext>
            </a:extLst>
          </p:cNvPr>
          <p:cNvSpPr/>
          <p:nvPr/>
        </p:nvSpPr>
        <p:spPr>
          <a:xfrm>
            <a:off x="8384691" y="3707353"/>
            <a:ext cx="947351" cy="164758"/>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TextBox 7">
            <a:extLst>
              <a:ext uri="{FF2B5EF4-FFF2-40B4-BE49-F238E27FC236}">
                <a16:creationId xmlns:a16="http://schemas.microsoft.com/office/drawing/2014/main" id="{692F60BC-132B-4797-B8F8-179D1372F03D}"/>
              </a:ext>
            </a:extLst>
          </p:cNvPr>
          <p:cNvSpPr txBox="1"/>
          <p:nvPr/>
        </p:nvSpPr>
        <p:spPr>
          <a:xfrm>
            <a:off x="2941876" y="1382961"/>
            <a:ext cx="4817705" cy="400110"/>
          </a:xfrm>
          <a:prstGeom prst="rect">
            <a:avLst/>
          </a:prstGeom>
          <a:noFill/>
          <a:ln w="19050">
            <a:solidFill>
              <a:srgbClr val="7030A0"/>
            </a:solidFill>
          </a:ln>
        </p:spPr>
        <p:txBody>
          <a:bodyPr wrap="square" rtlCol="0">
            <a:spAutoFit/>
          </a:bodyPr>
          <a:lstStyle/>
          <a:p>
            <a:pPr algn="l"/>
            <a:r>
              <a:rPr lang="en-CA" sz="2000" dirty="0"/>
              <a:t>The </a:t>
            </a:r>
            <a:r>
              <a:rPr lang="en-CA" sz="2000" b="1" dirty="0"/>
              <a:t>Custom link </a:t>
            </a:r>
            <a:r>
              <a:rPr lang="en-CA" sz="2000" dirty="0"/>
              <a:t>allows for the most options.</a:t>
            </a:r>
            <a:endParaRPr lang="en-GB" sz="2000" dirty="0"/>
          </a:p>
        </p:txBody>
      </p:sp>
      <p:pic>
        <p:nvPicPr>
          <p:cNvPr id="9" name="Picture 8">
            <a:extLst>
              <a:ext uri="{FF2B5EF4-FFF2-40B4-BE49-F238E27FC236}">
                <a16:creationId xmlns:a16="http://schemas.microsoft.com/office/drawing/2014/main" id="{D2647DBF-3D1F-4E46-8255-6FBA4C5617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73" y="1935440"/>
            <a:ext cx="5778005" cy="4784039"/>
          </a:xfrm>
          <a:prstGeom prst="rect">
            <a:avLst/>
          </a:prstGeom>
        </p:spPr>
      </p:pic>
      <p:sp>
        <p:nvSpPr>
          <p:cNvPr id="10" name="TextBox 9">
            <a:extLst>
              <a:ext uri="{FF2B5EF4-FFF2-40B4-BE49-F238E27FC236}">
                <a16:creationId xmlns:a16="http://schemas.microsoft.com/office/drawing/2014/main" id="{BEBC1AC7-E2F1-4551-9FB1-8E422121F6A1}"/>
              </a:ext>
            </a:extLst>
          </p:cNvPr>
          <p:cNvSpPr txBox="1"/>
          <p:nvPr/>
        </p:nvSpPr>
        <p:spPr>
          <a:xfrm>
            <a:off x="75810" y="1384669"/>
            <a:ext cx="2714625" cy="400110"/>
          </a:xfrm>
          <a:prstGeom prst="rect">
            <a:avLst/>
          </a:prstGeom>
          <a:noFill/>
          <a:ln w="19050">
            <a:solidFill>
              <a:srgbClr val="7030A0"/>
            </a:solidFill>
          </a:ln>
        </p:spPr>
        <p:txBody>
          <a:bodyPr wrap="square" rtlCol="0">
            <a:spAutoFit/>
          </a:bodyPr>
          <a:lstStyle/>
          <a:p>
            <a:pPr algn="l"/>
            <a:r>
              <a:rPr lang="en-US" sz="2000" dirty="0"/>
              <a:t>1. </a:t>
            </a:r>
            <a:r>
              <a:rPr lang="en-US" dirty="0"/>
              <a:t>Click on the </a:t>
            </a:r>
            <a:r>
              <a:rPr lang="en-US" b="1" dirty="0"/>
              <a:t>Actions </a:t>
            </a:r>
            <a:r>
              <a:rPr lang="en-US" dirty="0"/>
              <a:t>tab.</a:t>
            </a:r>
            <a:endParaRPr lang="en-CA" dirty="0"/>
          </a:p>
        </p:txBody>
      </p:sp>
      <p:cxnSp>
        <p:nvCxnSpPr>
          <p:cNvPr id="12" name="Straight Arrow Connector 11">
            <a:extLst>
              <a:ext uri="{FF2B5EF4-FFF2-40B4-BE49-F238E27FC236}">
                <a16:creationId xmlns:a16="http://schemas.microsoft.com/office/drawing/2014/main" id="{E1638450-7FFD-444F-875E-0153AECB7815}"/>
              </a:ext>
            </a:extLst>
          </p:cNvPr>
          <p:cNvCxnSpPr>
            <a:stCxn id="10" idx="2"/>
          </p:cNvCxnSpPr>
          <p:nvPr/>
        </p:nvCxnSpPr>
        <p:spPr>
          <a:xfrm flipH="1">
            <a:off x="1238251" y="1784779"/>
            <a:ext cx="194872" cy="710771"/>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084D929-7082-42C5-B1C0-B592A062AB81}"/>
              </a:ext>
            </a:extLst>
          </p:cNvPr>
          <p:cNvSpPr txBox="1"/>
          <p:nvPr/>
        </p:nvSpPr>
        <p:spPr>
          <a:xfrm>
            <a:off x="5838825" y="2028825"/>
            <a:ext cx="2147437" cy="1015663"/>
          </a:xfrm>
          <a:prstGeom prst="rect">
            <a:avLst/>
          </a:prstGeom>
          <a:noFill/>
          <a:ln w="19050">
            <a:solidFill>
              <a:srgbClr val="7030A0"/>
            </a:solidFill>
          </a:ln>
        </p:spPr>
        <p:txBody>
          <a:bodyPr wrap="square" rtlCol="0">
            <a:spAutoFit/>
          </a:bodyPr>
          <a:lstStyle/>
          <a:p>
            <a:pPr marL="266700" indent="-266700" algn="l"/>
            <a:r>
              <a:rPr lang="en-US" sz="2000" dirty="0"/>
              <a:t>2. Click on the arrow to see all the options.  </a:t>
            </a:r>
            <a:endParaRPr lang="en-CA" sz="2000" dirty="0"/>
          </a:p>
        </p:txBody>
      </p:sp>
      <p:cxnSp>
        <p:nvCxnSpPr>
          <p:cNvPr id="16" name="Straight Arrow Connector 15">
            <a:extLst>
              <a:ext uri="{FF2B5EF4-FFF2-40B4-BE49-F238E27FC236}">
                <a16:creationId xmlns:a16="http://schemas.microsoft.com/office/drawing/2014/main" id="{38536646-D82A-4196-94DF-73AE2C4C400B}"/>
              </a:ext>
            </a:extLst>
          </p:cNvPr>
          <p:cNvCxnSpPr>
            <a:cxnSpLocks/>
          </p:cNvCxnSpPr>
          <p:nvPr/>
        </p:nvCxnSpPr>
        <p:spPr>
          <a:xfrm flipH="1">
            <a:off x="5181600" y="2495550"/>
            <a:ext cx="649279" cy="548938"/>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BF5EE4FB-40A1-421F-AD4F-5271FD1021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8894" y="3004472"/>
            <a:ext cx="3670634" cy="2910553"/>
          </a:xfrm>
          <a:prstGeom prst="rect">
            <a:avLst/>
          </a:prstGeom>
        </p:spPr>
      </p:pic>
      <p:sp>
        <p:nvSpPr>
          <p:cNvPr id="23" name="Right Brace 22">
            <a:extLst>
              <a:ext uri="{FF2B5EF4-FFF2-40B4-BE49-F238E27FC236}">
                <a16:creationId xmlns:a16="http://schemas.microsoft.com/office/drawing/2014/main" id="{C77F8A35-D6AB-4B36-A000-7BC1047248AB}"/>
              </a:ext>
            </a:extLst>
          </p:cNvPr>
          <p:cNvSpPr/>
          <p:nvPr/>
        </p:nvSpPr>
        <p:spPr>
          <a:xfrm>
            <a:off x="5181600" y="3228975"/>
            <a:ext cx="457200" cy="2686050"/>
          </a:xfrm>
          <a:prstGeom prst="rightBrace">
            <a:avLst/>
          </a:prstGeom>
          <a:ln w="1905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26" name="Straight Arrow Connector 25">
            <a:extLst>
              <a:ext uri="{FF2B5EF4-FFF2-40B4-BE49-F238E27FC236}">
                <a16:creationId xmlns:a16="http://schemas.microsoft.com/office/drawing/2014/main" id="{9B9DEED5-45A7-4B61-A692-6778D3593739}"/>
              </a:ext>
            </a:extLst>
          </p:cNvPr>
          <p:cNvCxnSpPr>
            <a:cxnSpLocks/>
            <a:stCxn id="28" idx="1"/>
            <a:endCxn id="23" idx="1"/>
          </p:cNvCxnSpPr>
          <p:nvPr/>
        </p:nvCxnSpPr>
        <p:spPr>
          <a:xfrm flipH="1" flipV="1">
            <a:off x="5638800" y="4572000"/>
            <a:ext cx="1200150" cy="718870"/>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DD07E971-D952-4D92-8438-725085FB3E75}"/>
              </a:ext>
            </a:extLst>
          </p:cNvPr>
          <p:cNvSpPr txBox="1"/>
          <p:nvPr/>
        </p:nvSpPr>
        <p:spPr>
          <a:xfrm>
            <a:off x="6838950" y="4629150"/>
            <a:ext cx="5086346" cy="1323439"/>
          </a:xfrm>
          <a:prstGeom prst="rect">
            <a:avLst/>
          </a:prstGeom>
          <a:noFill/>
          <a:ln w="19050">
            <a:solidFill>
              <a:srgbClr val="7030A0"/>
            </a:solidFill>
          </a:ln>
        </p:spPr>
        <p:txBody>
          <a:bodyPr wrap="square" rtlCol="0">
            <a:spAutoFit/>
          </a:bodyPr>
          <a:lstStyle/>
          <a:p>
            <a:pPr algn="l"/>
            <a:r>
              <a:rPr lang="en-US" sz="2000" dirty="0"/>
              <a:t>There is a wide variety of actions that can be applied to the link overlay box from executing a menu to playing media to resetting a form to blank and much more.</a:t>
            </a:r>
            <a:endParaRPr lang="en-CA" sz="2000" dirty="0"/>
          </a:p>
        </p:txBody>
      </p:sp>
    </p:spTree>
    <p:extLst>
      <p:ext uri="{BB962C8B-B14F-4D97-AF65-F5344CB8AC3E}">
        <p14:creationId xmlns:p14="http://schemas.microsoft.com/office/powerpoint/2010/main" val="102403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par>
                                <p:cTn id="8" presetID="2" presetClass="entr" presetSubtype="2"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 calcmode="lin" valueType="num">
                                      <p:cBhvr additive="base">
                                        <p:cTn id="10" dur="500" fill="hold"/>
                                        <p:tgtEl>
                                          <p:spTgt spid="24"/>
                                        </p:tgtEl>
                                        <p:attrNameLst>
                                          <p:attrName>ppt_x</p:attrName>
                                        </p:attrNameLst>
                                      </p:cBhvr>
                                      <p:tavLst>
                                        <p:tav tm="0">
                                          <p:val>
                                            <p:strVal val="1+#ppt_w/2"/>
                                          </p:val>
                                        </p:tav>
                                        <p:tav tm="100000">
                                          <p:val>
                                            <p:strVal val="#ppt_x"/>
                                          </p:val>
                                        </p:tav>
                                      </p:tavLst>
                                    </p:anim>
                                    <p:anim calcmode="lin" valueType="num">
                                      <p:cBhvr additive="base">
                                        <p:cTn id="11" dur="500" fill="hold"/>
                                        <p:tgtEl>
                                          <p:spTgt spid="24"/>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2" presetClass="entr" presetSubtype="4"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down)">
                                      <p:cBhvr>
                                        <p:cTn id="15" dur="500"/>
                                        <p:tgtEl>
                                          <p:spTgt spid="22"/>
                                        </p:tgtEl>
                                      </p:cBhvr>
                                    </p:animEffect>
                                  </p:childTnLst>
                                </p:cTn>
                              </p:par>
                            </p:childTnLst>
                          </p:cTn>
                        </p:par>
                        <p:par>
                          <p:cTn id="16" fill="hold">
                            <p:stCondLst>
                              <p:cond delay="1000"/>
                            </p:stCondLst>
                            <p:childTnLst>
                              <p:par>
                                <p:cTn id="17" presetID="22" presetClass="entr" presetSubtype="2"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righ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right)">
                                      <p:cBhvr>
                                        <p:cTn id="24" dur="500"/>
                                        <p:tgtEl>
                                          <p:spTgt spid="10"/>
                                        </p:tgtEl>
                                      </p:cBhvr>
                                    </p:animEffect>
                                  </p:childTnLst>
                                </p:cTn>
                              </p:par>
                            </p:childTnLst>
                          </p:cTn>
                        </p:par>
                        <p:par>
                          <p:cTn id="25" fill="hold">
                            <p:stCondLst>
                              <p:cond delay="500"/>
                            </p:stCondLst>
                            <p:childTnLst>
                              <p:par>
                                <p:cTn id="26" presetID="22" presetClass="entr" presetSubtype="1"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up)">
                                      <p:cBhvr>
                                        <p:cTn id="28" dur="500"/>
                                        <p:tgtEl>
                                          <p:spTgt spid="12"/>
                                        </p:tgtEl>
                                      </p:cBhvr>
                                    </p:animEffect>
                                  </p:childTnLst>
                                </p:cTn>
                              </p:par>
                              <p:par>
                                <p:cTn id="29" presetID="22" presetClass="entr" presetSubtype="1"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up)">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p:cTn id="36" dur="500" fill="hold"/>
                                        <p:tgtEl>
                                          <p:spTgt spid="13"/>
                                        </p:tgtEl>
                                        <p:attrNameLst>
                                          <p:attrName>ppt_w</p:attrName>
                                        </p:attrNameLst>
                                      </p:cBhvr>
                                      <p:tavLst>
                                        <p:tav tm="0">
                                          <p:val>
                                            <p:fltVal val="0"/>
                                          </p:val>
                                        </p:tav>
                                        <p:tav tm="100000">
                                          <p:val>
                                            <p:strVal val="#ppt_w"/>
                                          </p:val>
                                        </p:tav>
                                      </p:tavLst>
                                    </p:anim>
                                    <p:anim calcmode="lin" valueType="num">
                                      <p:cBhvr>
                                        <p:cTn id="37" dur="500" fill="hold"/>
                                        <p:tgtEl>
                                          <p:spTgt spid="13"/>
                                        </p:tgtEl>
                                        <p:attrNameLst>
                                          <p:attrName>ppt_h</p:attrName>
                                        </p:attrNameLst>
                                      </p:cBhvr>
                                      <p:tavLst>
                                        <p:tav tm="0">
                                          <p:val>
                                            <p:fltVal val="0"/>
                                          </p:val>
                                        </p:tav>
                                        <p:tav tm="100000">
                                          <p:val>
                                            <p:strVal val="#ppt_h"/>
                                          </p:val>
                                        </p:tav>
                                      </p:tavLst>
                                    </p:anim>
                                    <p:animEffect transition="in" filter="fade">
                                      <p:cBhvr>
                                        <p:cTn id="38" dur="500"/>
                                        <p:tgtEl>
                                          <p:spTgt spid="13"/>
                                        </p:tgtEl>
                                      </p:cBhvr>
                                    </p:animEffect>
                                  </p:childTnLst>
                                </p:cTn>
                              </p:par>
                            </p:childTnLst>
                          </p:cTn>
                        </p:par>
                        <p:par>
                          <p:cTn id="39" fill="hold">
                            <p:stCondLst>
                              <p:cond delay="500"/>
                            </p:stCondLst>
                            <p:childTnLst>
                              <p:par>
                                <p:cTn id="40" presetID="26" presetClass="emph" presetSubtype="0" fill="hold" grpId="1" nodeType="afterEffect">
                                  <p:stCondLst>
                                    <p:cond delay="0"/>
                                  </p:stCondLst>
                                  <p:childTnLst>
                                    <p:animEffect transition="out" filter="fade">
                                      <p:cBhvr>
                                        <p:cTn id="41" dur="500" tmFilter="0, 0; .2, .5; .8, .5; 1, 0"/>
                                        <p:tgtEl>
                                          <p:spTgt spid="13"/>
                                        </p:tgtEl>
                                      </p:cBhvr>
                                    </p:animEffect>
                                    <p:animScale>
                                      <p:cBhvr>
                                        <p:cTn id="42" dur="250" autoRev="1" fill="hold"/>
                                        <p:tgtEl>
                                          <p:spTgt spid="13"/>
                                        </p:tgtEl>
                                      </p:cBhvr>
                                      <p:by x="105000" y="105000"/>
                                    </p:animScale>
                                  </p:childTnLst>
                                </p:cTn>
                              </p:par>
                            </p:childTnLst>
                          </p:cTn>
                        </p:par>
                        <p:par>
                          <p:cTn id="43" fill="hold">
                            <p:stCondLst>
                              <p:cond delay="1000"/>
                            </p:stCondLst>
                            <p:childTnLst>
                              <p:par>
                                <p:cTn id="44" presetID="22" presetClass="entr" presetSubtype="2"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right)">
                                      <p:cBhvr>
                                        <p:cTn id="46" dur="500"/>
                                        <p:tgtEl>
                                          <p:spTgt spid="16"/>
                                        </p:tgtEl>
                                      </p:cBhvr>
                                    </p:animEffect>
                                  </p:childTnLst>
                                </p:cTn>
                              </p:par>
                            </p:childTnLst>
                          </p:cTn>
                        </p:par>
                        <p:par>
                          <p:cTn id="47" fill="hold">
                            <p:stCondLst>
                              <p:cond delay="1500"/>
                            </p:stCondLst>
                            <p:childTnLst>
                              <p:par>
                                <p:cTn id="48" presetID="22" presetClass="entr" presetSubtype="1" fill="hold" nodeType="after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wipe(up)">
                                      <p:cBhvr>
                                        <p:cTn id="50" dur="5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anim calcmode="lin" valueType="num">
                                      <p:cBhvr additive="base">
                                        <p:cTn id="55" dur="500" fill="hold"/>
                                        <p:tgtEl>
                                          <p:spTgt spid="28"/>
                                        </p:tgtEl>
                                        <p:attrNameLst>
                                          <p:attrName>ppt_x</p:attrName>
                                        </p:attrNameLst>
                                      </p:cBhvr>
                                      <p:tavLst>
                                        <p:tav tm="0">
                                          <p:val>
                                            <p:strVal val="1+#ppt_w/2"/>
                                          </p:val>
                                        </p:tav>
                                        <p:tav tm="100000">
                                          <p:val>
                                            <p:strVal val="#ppt_x"/>
                                          </p:val>
                                        </p:tav>
                                      </p:tavLst>
                                    </p:anim>
                                    <p:anim calcmode="lin" valueType="num">
                                      <p:cBhvr additive="base">
                                        <p:cTn id="56" dur="500" fill="hold"/>
                                        <p:tgtEl>
                                          <p:spTgt spid="28"/>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2" presetClass="entr" presetSubtype="2" fill="hold" nodeType="after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wipe(right)">
                                      <p:cBhvr>
                                        <p:cTn id="60" dur="500"/>
                                        <p:tgtEl>
                                          <p:spTgt spid="26"/>
                                        </p:tgtEl>
                                      </p:cBhvr>
                                    </p:animEffect>
                                  </p:childTnLst>
                                </p:cTn>
                              </p:par>
                            </p:childTnLst>
                          </p:cTn>
                        </p:par>
                        <p:par>
                          <p:cTn id="61" fill="hold">
                            <p:stCondLst>
                              <p:cond delay="1000"/>
                            </p:stCondLst>
                            <p:childTnLst>
                              <p:par>
                                <p:cTn id="62" presetID="53" presetClass="entr" presetSubtype="16" fill="hold" grpId="0" nodeType="afterEffect">
                                  <p:stCondLst>
                                    <p:cond delay="0"/>
                                  </p:stCondLst>
                                  <p:childTnLst>
                                    <p:set>
                                      <p:cBhvr>
                                        <p:cTn id="63" dur="1" fill="hold">
                                          <p:stCondLst>
                                            <p:cond delay="0"/>
                                          </p:stCondLst>
                                        </p:cTn>
                                        <p:tgtEl>
                                          <p:spTgt spid="23"/>
                                        </p:tgtEl>
                                        <p:attrNameLst>
                                          <p:attrName>style.visibility</p:attrName>
                                        </p:attrNameLst>
                                      </p:cBhvr>
                                      <p:to>
                                        <p:strVal val="visible"/>
                                      </p:to>
                                    </p:set>
                                    <p:anim calcmode="lin" valueType="num">
                                      <p:cBhvr>
                                        <p:cTn id="64" dur="500" fill="hold"/>
                                        <p:tgtEl>
                                          <p:spTgt spid="23"/>
                                        </p:tgtEl>
                                        <p:attrNameLst>
                                          <p:attrName>ppt_w</p:attrName>
                                        </p:attrNameLst>
                                      </p:cBhvr>
                                      <p:tavLst>
                                        <p:tav tm="0">
                                          <p:val>
                                            <p:fltVal val="0"/>
                                          </p:val>
                                        </p:tav>
                                        <p:tav tm="100000">
                                          <p:val>
                                            <p:strVal val="#ppt_w"/>
                                          </p:val>
                                        </p:tav>
                                      </p:tavLst>
                                    </p:anim>
                                    <p:anim calcmode="lin" valueType="num">
                                      <p:cBhvr>
                                        <p:cTn id="65" dur="500" fill="hold"/>
                                        <p:tgtEl>
                                          <p:spTgt spid="23"/>
                                        </p:tgtEl>
                                        <p:attrNameLst>
                                          <p:attrName>ppt_h</p:attrName>
                                        </p:attrNameLst>
                                      </p:cBhvr>
                                      <p:tavLst>
                                        <p:tav tm="0">
                                          <p:val>
                                            <p:fltVal val="0"/>
                                          </p:val>
                                        </p:tav>
                                        <p:tav tm="100000">
                                          <p:val>
                                            <p:strVal val="#ppt_h"/>
                                          </p:val>
                                        </p:tav>
                                      </p:tavLst>
                                    </p:anim>
                                    <p:animEffect transition="in" filter="fade">
                                      <p:cBhvr>
                                        <p:cTn id="6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8" grpId="0" animBg="1"/>
      <p:bldP spid="10" grpId="0" animBg="1"/>
      <p:bldP spid="13" grpId="0" animBg="1"/>
      <p:bldP spid="13" grpId="1" animBg="1"/>
      <p:bldP spid="23" grpId="0" animBg="1"/>
      <p:bldP spid="2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pic>
        <p:nvPicPr>
          <p:cNvPr id="67" name="Picture 66">
            <a:extLst>
              <a:ext uri="{FF2B5EF4-FFF2-40B4-BE49-F238E27FC236}">
                <a16:creationId xmlns:a16="http://schemas.microsoft.com/office/drawing/2014/main" id="{3D39D82E-DB96-49A8-ADA2-E489EDE7BB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9437" y="2891009"/>
            <a:ext cx="3374913" cy="1634596"/>
          </a:xfrm>
          <a:prstGeom prst="rect">
            <a:avLst/>
          </a:prstGeom>
        </p:spPr>
      </p:pic>
      <p:pic>
        <p:nvPicPr>
          <p:cNvPr id="57" name="Picture 56">
            <a:extLst>
              <a:ext uri="{FF2B5EF4-FFF2-40B4-BE49-F238E27FC236}">
                <a16:creationId xmlns:a16="http://schemas.microsoft.com/office/drawing/2014/main" id="{D0ADBA4F-8436-4412-80FE-24B80DBB12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0261" y="2891009"/>
            <a:ext cx="3374912" cy="1634596"/>
          </a:xfrm>
          <a:prstGeom prst="rect">
            <a:avLst/>
          </a:prstGeom>
        </p:spPr>
      </p:pic>
      <p:pic>
        <p:nvPicPr>
          <p:cNvPr id="37" name="Picture 36">
            <a:extLst>
              <a:ext uri="{FF2B5EF4-FFF2-40B4-BE49-F238E27FC236}">
                <a16:creationId xmlns:a16="http://schemas.microsoft.com/office/drawing/2014/main" id="{1D38CB9E-85CC-402C-9B50-ECB4BC4C15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1545" y="1424183"/>
            <a:ext cx="3918229" cy="1273235"/>
          </a:xfrm>
          <a:prstGeom prst="rect">
            <a:avLst/>
          </a:prstGeom>
        </p:spPr>
      </p:pic>
      <p:grpSp>
        <p:nvGrpSpPr>
          <p:cNvPr id="3" name="Group 2">
            <a:extLst>
              <a:ext uri="{FF2B5EF4-FFF2-40B4-BE49-F238E27FC236}">
                <a16:creationId xmlns:a16="http://schemas.microsoft.com/office/drawing/2014/main" id="{0542158F-2EA5-4ECA-9512-D321EA953981}"/>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95FB5453-0F2C-422F-8EF9-F0088CFBA19E}"/>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36574C51-28C5-4E6F-9349-B8B8CA57FE85}"/>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25</a:t>
              </a:fld>
              <a:r>
                <a:rPr lang="en-CA" sz="1400" dirty="0"/>
                <a:t> </a:t>
              </a:r>
              <a:endParaRPr lang="en-GB" sz="1400" dirty="0"/>
            </a:p>
          </p:txBody>
        </p:sp>
      </p:grpSp>
      <p:pic>
        <p:nvPicPr>
          <p:cNvPr id="7" name="Picture 6">
            <a:extLst>
              <a:ext uri="{FF2B5EF4-FFF2-40B4-BE49-F238E27FC236}">
                <a16:creationId xmlns:a16="http://schemas.microsoft.com/office/drawing/2014/main" id="{7F2533CA-D8B0-460A-B8EC-1E78EBC2C9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4314" y="699740"/>
            <a:ext cx="11700859" cy="530852"/>
          </a:xfrm>
          <a:prstGeom prst="rect">
            <a:avLst/>
          </a:prstGeom>
        </p:spPr>
      </p:pic>
      <p:pic>
        <p:nvPicPr>
          <p:cNvPr id="30" name="Picture 29">
            <a:extLst>
              <a:ext uri="{FF2B5EF4-FFF2-40B4-BE49-F238E27FC236}">
                <a16:creationId xmlns:a16="http://schemas.microsoft.com/office/drawing/2014/main" id="{CF41C6DA-26D7-48CD-9163-FC1EE146E7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4804" y="1257306"/>
            <a:ext cx="4317460" cy="2336508"/>
          </a:xfrm>
          <a:prstGeom prst="rect">
            <a:avLst/>
          </a:prstGeom>
        </p:spPr>
      </p:pic>
      <p:sp>
        <p:nvSpPr>
          <p:cNvPr id="19" name="Rectangle 18">
            <a:extLst>
              <a:ext uri="{FF2B5EF4-FFF2-40B4-BE49-F238E27FC236}">
                <a16:creationId xmlns:a16="http://schemas.microsoft.com/office/drawing/2014/main" id="{D8470E32-6E42-4E92-B324-1DBC9BAFB362}"/>
              </a:ext>
            </a:extLst>
          </p:cNvPr>
          <p:cNvSpPr/>
          <p:nvPr/>
        </p:nvSpPr>
        <p:spPr>
          <a:xfrm>
            <a:off x="507852" y="2026100"/>
            <a:ext cx="3302148" cy="354244"/>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Straight Arrow Connector 22">
            <a:extLst>
              <a:ext uri="{FF2B5EF4-FFF2-40B4-BE49-F238E27FC236}">
                <a16:creationId xmlns:a16="http://schemas.microsoft.com/office/drawing/2014/main" id="{5395DB97-1C30-48C7-BB4C-304C042EC13E}"/>
              </a:ext>
            </a:extLst>
          </p:cNvPr>
          <p:cNvCxnSpPr>
            <a:cxnSpLocks/>
            <a:endCxn id="37" idx="1"/>
          </p:cNvCxnSpPr>
          <p:nvPr/>
        </p:nvCxnSpPr>
        <p:spPr>
          <a:xfrm flipV="1">
            <a:off x="3810000" y="2060801"/>
            <a:ext cx="1291545" cy="119956"/>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D7F634F6-225A-4739-8201-4CE7B6FC29E3}"/>
              </a:ext>
            </a:extLst>
          </p:cNvPr>
          <p:cNvSpPr/>
          <p:nvPr/>
        </p:nvSpPr>
        <p:spPr>
          <a:xfrm>
            <a:off x="507851" y="2407414"/>
            <a:ext cx="3302147" cy="322652"/>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5" name="Straight Arrow Connector 34">
            <a:extLst>
              <a:ext uri="{FF2B5EF4-FFF2-40B4-BE49-F238E27FC236}">
                <a16:creationId xmlns:a16="http://schemas.microsoft.com/office/drawing/2014/main" id="{FC4F45A9-CCE6-4E83-AFDB-912B766ABED2}"/>
              </a:ext>
            </a:extLst>
          </p:cNvPr>
          <p:cNvCxnSpPr>
            <a:cxnSpLocks/>
            <a:stCxn id="33" idx="3"/>
            <a:endCxn id="37" idx="1"/>
          </p:cNvCxnSpPr>
          <p:nvPr/>
        </p:nvCxnSpPr>
        <p:spPr>
          <a:xfrm flipV="1">
            <a:off x="3809998" y="2060801"/>
            <a:ext cx="1291547" cy="50793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049C05E5-BBD4-4EAB-83A2-65E45E24D353}"/>
              </a:ext>
            </a:extLst>
          </p:cNvPr>
          <p:cNvCxnSpPr>
            <a:cxnSpLocks/>
          </p:cNvCxnSpPr>
          <p:nvPr/>
        </p:nvCxnSpPr>
        <p:spPr>
          <a:xfrm>
            <a:off x="8134350" y="2476500"/>
            <a:ext cx="1123950" cy="48577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6F834345-9AA7-424C-BCD8-5ADF56866D56}"/>
              </a:ext>
            </a:extLst>
          </p:cNvPr>
          <p:cNvSpPr/>
          <p:nvPr/>
        </p:nvSpPr>
        <p:spPr>
          <a:xfrm>
            <a:off x="184804" y="163258"/>
            <a:ext cx="6625981"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Creating a PDF from a Blank Page – </a:t>
            </a:r>
            <a:r>
              <a:rPr lang="en-CA" sz="2000" b="1" dirty="0"/>
              <a:t>Edit PDF Toolbar </a:t>
            </a:r>
            <a:r>
              <a:rPr lang="en-CA" sz="2000" dirty="0"/>
              <a:t>overview</a:t>
            </a:r>
          </a:p>
        </p:txBody>
      </p:sp>
      <p:sp>
        <p:nvSpPr>
          <p:cNvPr id="2" name="Oval 1">
            <a:extLst>
              <a:ext uri="{FF2B5EF4-FFF2-40B4-BE49-F238E27FC236}">
                <a16:creationId xmlns:a16="http://schemas.microsoft.com/office/drawing/2014/main" id="{1E9089C1-69FD-42CE-9B81-6440C85FE8F7}"/>
              </a:ext>
            </a:extLst>
          </p:cNvPr>
          <p:cNvSpPr/>
          <p:nvPr/>
        </p:nvSpPr>
        <p:spPr>
          <a:xfrm>
            <a:off x="4502264" y="699740"/>
            <a:ext cx="879361" cy="530852"/>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Oval 20">
            <a:extLst>
              <a:ext uri="{FF2B5EF4-FFF2-40B4-BE49-F238E27FC236}">
                <a16:creationId xmlns:a16="http://schemas.microsoft.com/office/drawing/2014/main" id="{5A4DC5B7-839C-4824-8138-26260D74B999}"/>
              </a:ext>
            </a:extLst>
          </p:cNvPr>
          <p:cNvSpPr/>
          <p:nvPr/>
        </p:nvSpPr>
        <p:spPr>
          <a:xfrm>
            <a:off x="144371" y="1132316"/>
            <a:ext cx="879361" cy="530852"/>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16" name="Group 15">
            <a:extLst>
              <a:ext uri="{FF2B5EF4-FFF2-40B4-BE49-F238E27FC236}">
                <a16:creationId xmlns:a16="http://schemas.microsoft.com/office/drawing/2014/main" id="{A67E1965-6FD3-495B-B441-6AE7B56C6DB4}"/>
              </a:ext>
            </a:extLst>
          </p:cNvPr>
          <p:cNvGrpSpPr/>
          <p:nvPr/>
        </p:nvGrpSpPr>
        <p:grpSpPr>
          <a:xfrm>
            <a:off x="1023732" y="916671"/>
            <a:ext cx="3478532" cy="523220"/>
            <a:chOff x="1023732" y="916671"/>
            <a:chExt cx="3478532" cy="523220"/>
          </a:xfrm>
        </p:grpSpPr>
        <p:cxnSp>
          <p:nvCxnSpPr>
            <p:cNvPr id="10" name="Straight Arrow Connector 9">
              <a:extLst>
                <a:ext uri="{FF2B5EF4-FFF2-40B4-BE49-F238E27FC236}">
                  <a16:creationId xmlns:a16="http://schemas.microsoft.com/office/drawing/2014/main" id="{E118016D-253F-4353-B7C9-81A89B9A5439}"/>
                </a:ext>
              </a:extLst>
            </p:cNvPr>
            <p:cNvCxnSpPr>
              <a:stCxn id="21" idx="6"/>
              <a:endCxn id="2" idx="2"/>
            </p:cNvCxnSpPr>
            <p:nvPr/>
          </p:nvCxnSpPr>
          <p:spPr>
            <a:xfrm flipV="1">
              <a:off x="1023732" y="965166"/>
              <a:ext cx="3478532" cy="43257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AD6B7A94-F5DD-4A8F-AC88-6B3BBADEE040}"/>
                </a:ext>
              </a:extLst>
            </p:cNvPr>
            <p:cNvCxnSpPr>
              <a:cxnSpLocks/>
              <a:stCxn id="2" idx="2"/>
              <a:endCxn id="21" idx="6"/>
            </p:cNvCxnSpPr>
            <p:nvPr/>
          </p:nvCxnSpPr>
          <p:spPr>
            <a:xfrm flipH="1">
              <a:off x="1023732" y="965166"/>
              <a:ext cx="3478532" cy="43257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74C45B4F-44E9-44A8-948A-51A79248C2AF}"/>
                </a:ext>
              </a:extLst>
            </p:cNvPr>
            <p:cNvSpPr txBox="1"/>
            <p:nvPr/>
          </p:nvSpPr>
          <p:spPr>
            <a:xfrm rot="21100975">
              <a:off x="2535552" y="916671"/>
              <a:ext cx="255657" cy="523220"/>
            </a:xfrm>
            <a:prstGeom prst="rect">
              <a:avLst/>
            </a:prstGeom>
            <a:noFill/>
          </p:spPr>
          <p:txBody>
            <a:bodyPr wrap="square" rtlCol="0">
              <a:spAutoFit/>
            </a:bodyPr>
            <a:lstStyle/>
            <a:p>
              <a:pPr algn="l"/>
              <a:r>
                <a:rPr lang="en-US" sz="2800" dirty="0"/>
                <a:t>=</a:t>
              </a:r>
              <a:endParaRPr lang="en-CA" sz="2800" dirty="0"/>
            </a:p>
          </p:txBody>
        </p:sp>
      </p:grpSp>
      <p:cxnSp>
        <p:nvCxnSpPr>
          <p:cNvPr id="53" name="Straight Arrow Connector 52">
            <a:extLst>
              <a:ext uri="{FF2B5EF4-FFF2-40B4-BE49-F238E27FC236}">
                <a16:creationId xmlns:a16="http://schemas.microsoft.com/office/drawing/2014/main" id="{55961ED3-508E-4CBE-B957-53FA7FBEA2F9}"/>
              </a:ext>
            </a:extLst>
          </p:cNvPr>
          <p:cNvCxnSpPr>
            <a:cxnSpLocks/>
          </p:cNvCxnSpPr>
          <p:nvPr/>
        </p:nvCxnSpPr>
        <p:spPr>
          <a:xfrm flipH="1">
            <a:off x="6424718" y="2476500"/>
            <a:ext cx="1110353" cy="54820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68" name="Rectangle 67">
            <a:extLst>
              <a:ext uri="{FF2B5EF4-FFF2-40B4-BE49-F238E27FC236}">
                <a16:creationId xmlns:a16="http://schemas.microsoft.com/office/drawing/2014/main" id="{A701FB9A-BB2D-4A4D-BE00-A1ABF99E4315}"/>
              </a:ext>
            </a:extLst>
          </p:cNvPr>
          <p:cNvSpPr/>
          <p:nvPr/>
        </p:nvSpPr>
        <p:spPr>
          <a:xfrm>
            <a:off x="507851" y="2766420"/>
            <a:ext cx="3302147" cy="322652"/>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9" name="Straight Arrow Connector 68">
            <a:extLst>
              <a:ext uri="{FF2B5EF4-FFF2-40B4-BE49-F238E27FC236}">
                <a16:creationId xmlns:a16="http://schemas.microsoft.com/office/drawing/2014/main" id="{4A41B00B-7C15-4B3B-BEE0-E9A9FAC170FD}"/>
              </a:ext>
            </a:extLst>
          </p:cNvPr>
          <p:cNvCxnSpPr>
            <a:cxnSpLocks/>
          </p:cNvCxnSpPr>
          <p:nvPr/>
        </p:nvCxnSpPr>
        <p:spPr>
          <a:xfrm>
            <a:off x="3809998" y="3089072"/>
            <a:ext cx="790577" cy="1630124"/>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63553D4F-87FD-497B-9F3B-7CD4218EDC02}"/>
              </a:ext>
            </a:extLst>
          </p:cNvPr>
          <p:cNvSpPr txBox="1"/>
          <p:nvPr/>
        </p:nvSpPr>
        <p:spPr>
          <a:xfrm>
            <a:off x="4600575" y="4719196"/>
            <a:ext cx="7324598" cy="369332"/>
          </a:xfrm>
          <a:prstGeom prst="rect">
            <a:avLst/>
          </a:prstGeom>
          <a:noFill/>
          <a:ln w="19050">
            <a:solidFill>
              <a:srgbClr val="00B0F0"/>
            </a:solidFill>
          </a:ln>
        </p:spPr>
        <p:txBody>
          <a:bodyPr wrap="square" rtlCol="0">
            <a:spAutoFit/>
          </a:bodyPr>
          <a:lstStyle/>
          <a:p>
            <a:pPr algn="l"/>
            <a:r>
              <a:rPr lang="en-US" dirty="0"/>
              <a:t>This option finds all the hyperlinks on a page and make a bookmark for each.</a:t>
            </a:r>
            <a:endParaRPr lang="en-CA" dirty="0"/>
          </a:p>
        </p:txBody>
      </p:sp>
      <p:sp>
        <p:nvSpPr>
          <p:cNvPr id="83" name="Rectangle 82">
            <a:extLst>
              <a:ext uri="{FF2B5EF4-FFF2-40B4-BE49-F238E27FC236}">
                <a16:creationId xmlns:a16="http://schemas.microsoft.com/office/drawing/2014/main" id="{D6A5EAA0-1D26-4CA7-9B77-3F81C3F62CD6}"/>
              </a:ext>
            </a:extLst>
          </p:cNvPr>
          <p:cNvSpPr/>
          <p:nvPr/>
        </p:nvSpPr>
        <p:spPr>
          <a:xfrm>
            <a:off x="507851" y="3115202"/>
            <a:ext cx="3302147" cy="32265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4" name="Straight Arrow Connector 83">
            <a:extLst>
              <a:ext uri="{FF2B5EF4-FFF2-40B4-BE49-F238E27FC236}">
                <a16:creationId xmlns:a16="http://schemas.microsoft.com/office/drawing/2014/main" id="{CE31264E-057C-4CF0-A40E-E2FE555E48CC}"/>
              </a:ext>
            </a:extLst>
          </p:cNvPr>
          <p:cNvCxnSpPr>
            <a:cxnSpLocks/>
            <a:stCxn id="83" idx="2"/>
          </p:cNvCxnSpPr>
          <p:nvPr/>
        </p:nvCxnSpPr>
        <p:spPr>
          <a:xfrm flipH="1">
            <a:off x="2066620" y="3437854"/>
            <a:ext cx="92305" cy="518892"/>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7BD0BD1A-4EA0-4F95-AAA2-66CBF268B4DB}"/>
              </a:ext>
            </a:extLst>
          </p:cNvPr>
          <p:cNvSpPr txBox="1"/>
          <p:nvPr/>
        </p:nvSpPr>
        <p:spPr>
          <a:xfrm>
            <a:off x="4600574" y="5282119"/>
            <a:ext cx="7324597" cy="1015663"/>
          </a:xfrm>
          <a:prstGeom prst="rect">
            <a:avLst/>
          </a:prstGeom>
          <a:noFill/>
          <a:ln w="19050">
            <a:solidFill>
              <a:srgbClr val="C00000"/>
            </a:solidFill>
          </a:ln>
        </p:spPr>
        <p:txBody>
          <a:bodyPr wrap="square" rtlCol="0">
            <a:spAutoFit/>
          </a:bodyPr>
          <a:lstStyle/>
          <a:p>
            <a:pPr algn="l"/>
            <a:r>
              <a:rPr lang="en-US" sz="2000" dirty="0"/>
              <a:t>Adobe downloads each webpage from the links you have selected and makes them into a page in the document append to the bottom of the document and makes a bookmark to the page.</a:t>
            </a:r>
            <a:endParaRPr lang="en-CA" sz="2000" dirty="0"/>
          </a:p>
        </p:txBody>
      </p:sp>
      <p:pic>
        <p:nvPicPr>
          <p:cNvPr id="95" name="Picture 94">
            <a:extLst>
              <a:ext uri="{FF2B5EF4-FFF2-40B4-BE49-F238E27FC236}">
                <a16:creationId xmlns:a16="http://schemas.microsoft.com/office/drawing/2014/main" id="{5B4A5A2D-B88C-44AB-8AAB-311A1A28AB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8663" y="3964594"/>
            <a:ext cx="3960350" cy="2837121"/>
          </a:xfrm>
          <a:prstGeom prst="rect">
            <a:avLst/>
          </a:prstGeom>
        </p:spPr>
      </p:pic>
      <p:cxnSp>
        <p:nvCxnSpPr>
          <p:cNvPr id="97" name="Straight Arrow Connector 96">
            <a:extLst>
              <a:ext uri="{FF2B5EF4-FFF2-40B4-BE49-F238E27FC236}">
                <a16:creationId xmlns:a16="http://schemas.microsoft.com/office/drawing/2014/main" id="{B8FCFCFD-A869-4C85-89E4-1B4ECE72E6DA}"/>
              </a:ext>
            </a:extLst>
          </p:cNvPr>
          <p:cNvCxnSpPr>
            <a:cxnSpLocks/>
            <a:stCxn id="95" idx="3"/>
            <a:endCxn id="88" idx="1"/>
          </p:cNvCxnSpPr>
          <p:nvPr/>
        </p:nvCxnSpPr>
        <p:spPr>
          <a:xfrm>
            <a:off x="4149013" y="5383155"/>
            <a:ext cx="451561" cy="40679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3773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Effect transition="in" filter="fade">
                                      <p:cBhvr>
                                        <p:cTn id="15" dur="500"/>
                                        <p:tgtEl>
                                          <p:spTgt spid="21"/>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Effect transition="in" filter="fade">
                                      <p:cBhvr>
                                        <p:cTn id="20" dur="500"/>
                                        <p:tgtEl>
                                          <p:spTgt spid="2"/>
                                        </p:tgtEl>
                                      </p:cBhvr>
                                    </p:animEffect>
                                  </p:childTnLst>
                                </p:cTn>
                              </p:par>
                              <p:par>
                                <p:cTn id="21" presetID="22" presetClass="entr" presetSubtype="1"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up)">
                                      <p:cBhvr>
                                        <p:cTn id="23" dur="500"/>
                                        <p:tgtEl>
                                          <p:spTgt spid="30"/>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additive="base">
                                        <p:cTn id="28" dur="500" fill="hold"/>
                                        <p:tgtEl>
                                          <p:spTgt spid="19"/>
                                        </p:tgtEl>
                                        <p:attrNameLst>
                                          <p:attrName>ppt_x</p:attrName>
                                        </p:attrNameLst>
                                      </p:cBhvr>
                                      <p:tavLst>
                                        <p:tav tm="0">
                                          <p:val>
                                            <p:strVal val="0-#ppt_w/2"/>
                                          </p:val>
                                        </p:tav>
                                        <p:tav tm="100000">
                                          <p:val>
                                            <p:strVal val="#ppt_x"/>
                                          </p:val>
                                        </p:tav>
                                      </p:tavLst>
                                    </p:anim>
                                    <p:anim calcmode="lin" valueType="num">
                                      <p:cBhvr additive="base">
                                        <p:cTn id="29" dur="500" fill="hold"/>
                                        <p:tgtEl>
                                          <p:spTgt spid="19"/>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33"/>
                                        </p:tgtEl>
                                        <p:attrNameLst>
                                          <p:attrName>style.visibility</p:attrName>
                                        </p:attrNameLst>
                                      </p:cBhvr>
                                      <p:to>
                                        <p:strVal val="visible"/>
                                      </p:to>
                                    </p:set>
                                    <p:anim calcmode="lin" valueType="num">
                                      <p:cBhvr additive="base">
                                        <p:cTn id="32" dur="500" fill="hold"/>
                                        <p:tgtEl>
                                          <p:spTgt spid="33"/>
                                        </p:tgtEl>
                                        <p:attrNameLst>
                                          <p:attrName>ppt_x</p:attrName>
                                        </p:attrNameLst>
                                      </p:cBhvr>
                                      <p:tavLst>
                                        <p:tav tm="0">
                                          <p:val>
                                            <p:strVal val="0-#ppt_w/2"/>
                                          </p:val>
                                        </p:tav>
                                        <p:tav tm="100000">
                                          <p:val>
                                            <p:strVal val="#ppt_x"/>
                                          </p:val>
                                        </p:tav>
                                      </p:tavLst>
                                    </p:anim>
                                    <p:anim calcmode="lin" valueType="num">
                                      <p:cBhvr additive="base">
                                        <p:cTn id="33" dur="500" fill="hold"/>
                                        <p:tgtEl>
                                          <p:spTgt spid="33"/>
                                        </p:tgtEl>
                                        <p:attrNameLst>
                                          <p:attrName>ppt_y</p:attrName>
                                        </p:attrNameLst>
                                      </p:cBhvr>
                                      <p:tavLst>
                                        <p:tav tm="0">
                                          <p:val>
                                            <p:strVal val="#ppt_y"/>
                                          </p:val>
                                        </p:tav>
                                        <p:tav tm="100000">
                                          <p:val>
                                            <p:strVal val="#ppt_y"/>
                                          </p:val>
                                        </p:tav>
                                      </p:tavLst>
                                    </p:anim>
                                  </p:childTnLst>
                                </p:cTn>
                              </p:par>
                            </p:childTnLst>
                          </p:cTn>
                        </p:par>
                        <p:par>
                          <p:cTn id="34" fill="hold">
                            <p:stCondLst>
                              <p:cond delay="500"/>
                            </p:stCondLst>
                            <p:childTnLst>
                              <p:par>
                                <p:cTn id="35" presetID="22" presetClass="entr" presetSubtype="8" fill="hold"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left)">
                                      <p:cBhvr>
                                        <p:cTn id="37" dur="500"/>
                                        <p:tgtEl>
                                          <p:spTgt spid="23"/>
                                        </p:tgtEl>
                                      </p:cBhvr>
                                    </p:animEffect>
                                  </p:childTnLst>
                                </p:cTn>
                              </p:par>
                              <p:par>
                                <p:cTn id="38" presetID="22" presetClass="entr" presetSubtype="8" fill="hold" nodeType="with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wipe(left)">
                                      <p:cBhvr>
                                        <p:cTn id="40" dur="500"/>
                                        <p:tgtEl>
                                          <p:spTgt spid="35"/>
                                        </p:tgtEl>
                                      </p:cBhvr>
                                    </p:animEffect>
                                  </p:childTnLst>
                                </p:cTn>
                              </p:par>
                              <p:par>
                                <p:cTn id="41" presetID="22" presetClass="entr" presetSubtype="8" fill="hold" nodeType="with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wipe(left)">
                                      <p:cBhvr>
                                        <p:cTn id="43" dur="500"/>
                                        <p:tgtEl>
                                          <p:spTgt spid="3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wipe(up)">
                                      <p:cBhvr>
                                        <p:cTn id="48" dur="500"/>
                                        <p:tgtEl>
                                          <p:spTgt spid="42"/>
                                        </p:tgtEl>
                                      </p:cBhvr>
                                    </p:animEffect>
                                  </p:childTnLst>
                                </p:cTn>
                              </p:par>
                              <p:par>
                                <p:cTn id="49" presetID="22" presetClass="entr" presetSubtype="1" fill="hold" nodeType="withEffect">
                                  <p:stCondLst>
                                    <p:cond delay="0"/>
                                  </p:stCondLst>
                                  <p:childTnLst>
                                    <p:set>
                                      <p:cBhvr>
                                        <p:cTn id="50" dur="1" fill="hold">
                                          <p:stCondLst>
                                            <p:cond delay="0"/>
                                          </p:stCondLst>
                                        </p:cTn>
                                        <p:tgtEl>
                                          <p:spTgt spid="53"/>
                                        </p:tgtEl>
                                        <p:attrNameLst>
                                          <p:attrName>style.visibility</p:attrName>
                                        </p:attrNameLst>
                                      </p:cBhvr>
                                      <p:to>
                                        <p:strVal val="visible"/>
                                      </p:to>
                                    </p:set>
                                    <p:animEffect transition="in" filter="wipe(up)">
                                      <p:cBhvr>
                                        <p:cTn id="51" dur="500"/>
                                        <p:tgtEl>
                                          <p:spTgt spid="53"/>
                                        </p:tgtEl>
                                      </p:cBhvr>
                                    </p:animEffect>
                                  </p:childTnLst>
                                </p:cTn>
                              </p:par>
                              <p:par>
                                <p:cTn id="52" presetID="22" presetClass="entr" presetSubtype="1" fill="hold" nodeType="withEffect">
                                  <p:stCondLst>
                                    <p:cond delay="0"/>
                                  </p:stCondLst>
                                  <p:childTnLst>
                                    <p:set>
                                      <p:cBhvr>
                                        <p:cTn id="53" dur="1" fill="hold">
                                          <p:stCondLst>
                                            <p:cond delay="0"/>
                                          </p:stCondLst>
                                        </p:cTn>
                                        <p:tgtEl>
                                          <p:spTgt spid="57"/>
                                        </p:tgtEl>
                                        <p:attrNameLst>
                                          <p:attrName>style.visibility</p:attrName>
                                        </p:attrNameLst>
                                      </p:cBhvr>
                                      <p:to>
                                        <p:strVal val="visible"/>
                                      </p:to>
                                    </p:set>
                                    <p:animEffect transition="in" filter="wipe(up)">
                                      <p:cBhvr>
                                        <p:cTn id="54" dur="500"/>
                                        <p:tgtEl>
                                          <p:spTgt spid="57"/>
                                        </p:tgtEl>
                                      </p:cBhvr>
                                    </p:animEffect>
                                  </p:childTnLst>
                                </p:cTn>
                              </p:par>
                              <p:par>
                                <p:cTn id="55" presetID="22" presetClass="entr" presetSubtype="1" fill="hold" nodeType="withEffect">
                                  <p:stCondLst>
                                    <p:cond delay="0"/>
                                  </p:stCondLst>
                                  <p:childTnLst>
                                    <p:set>
                                      <p:cBhvr>
                                        <p:cTn id="56" dur="1" fill="hold">
                                          <p:stCondLst>
                                            <p:cond delay="0"/>
                                          </p:stCondLst>
                                        </p:cTn>
                                        <p:tgtEl>
                                          <p:spTgt spid="67"/>
                                        </p:tgtEl>
                                        <p:attrNameLst>
                                          <p:attrName>style.visibility</p:attrName>
                                        </p:attrNameLst>
                                      </p:cBhvr>
                                      <p:to>
                                        <p:strVal val="visible"/>
                                      </p:to>
                                    </p:set>
                                    <p:animEffect transition="in" filter="wipe(up)">
                                      <p:cBhvr>
                                        <p:cTn id="57" dur="500"/>
                                        <p:tgtEl>
                                          <p:spTgt spid="67"/>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8" fill="hold" grpId="0" nodeType="clickEffect">
                                  <p:stCondLst>
                                    <p:cond delay="0"/>
                                  </p:stCondLst>
                                  <p:childTnLst>
                                    <p:set>
                                      <p:cBhvr>
                                        <p:cTn id="61" dur="1" fill="hold">
                                          <p:stCondLst>
                                            <p:cond delay="0"/>
                                          </p:stCondLst>
                                        </p:cTn>
                                        <p:tgtEl>
                                          <p:spTgt spid="68"/>
                                        </p:tgtEl>
                                        <p:attrNameLst>
                                          <p:attrName>style.visibility</p:attrName>
                                        </p:attrNameLst>
                                      </p:cBhvr>
                                      <p:to>
                                        <p:strVal val="visible"/>
                                      </p:to>
                                    </p:set>
                                    <p:anim calcmode="lin" valueType="num">
                                      <p:cBhvr additive="base">
                                        <p:cTn id="62" dur="500" fill="hold"/>
                                        <p:tgtEl>
                                          <p:spTgt spid="68"/>
                                        </p:tgtEl>
                                        <p:attrNameLst>
                                          <p:attrName>ppt_x</p:attrName>
                                        </p:attrNameLst>
                                      </p:cBhvr>
                                      <p:tavLst>
                                        <p:tav tm="0">
                                          <p:val>
                                            <p:strVal val="0-#ppt_w/2"/>
                                          </p:val>
                                        </p:tav>
                                        <p:tav tm="100000">
                                          <p:val>
                                            <p:strVal val="#ppt_x"/>
                                          </p:val>
                                        </p:tav>
                                      </p:tavLst>
                                    </p:anim>
                                    <p:anim calcmode="lin" valueType="num">
                                      <p:cBhvr additive="base">
                                        <p:cTn id="63" dur="500" fill="hold"/>
                                        <p:tgtEl>
                                          <p:spTgt spid="68"/>
                                        </p:tgtEl>
                                        <p:attrNameLst>
                                          <p:attrName>ppt_y</p:attrName>
                                        </p:attrNameLst>
                                      </p:cBhvr>
                                      <p:tavLst>
                                        <p:tav tm="0">
                                          <p:val>
                                            <p:strVal val="#ppt_y"/>
                                          </p:val>
                                        </p:tav>
                                        <p:tav tm="100000">
                                          <p:val>
                                            <p:strVal val="#ppt_y"/>
                                          </p:val>
                                        </p:tav>
                                      </p:tavLst>
                                    </p:anim>
                                  </p:childTnLst>
                                </p:cTn>
                              </p:par>
                            </p:childTnLst>
                          </p:cTn>
                        </p:par>
                        <p:par>
                          <p:cTn id="64" fill="hold">
                            <p:stCondLst>
                              <p:cond delay="500"/>
                            </p:stCondLst>
                            <p:childTnLst>
                              <p:par>
                                <p:cTn id="65" presetID="22" presetClass="entr" presetSubtype="1" fill="hold" nodeType="afterEffect">
                                  <p:stCondLst>
                                    <p:cond delay="0"/>
                                  </p:stCondLst>
                                  <p:childTnLst>
                                    <p:set>
                                      <p:cBhvr>
                                        <p:cTn id="66" dur="1" fill="hold">
                                          <p:stCondLst>
                                            <p:cond delay="0"/>
                                          </p:stCondLst>
                                        </p:cTn>
                                        <p:tgtEl>
                                          <p:spTgt spid="69"/>
                                        </p:tgtEl>
                                        <p:attrNameLst>
                                          <p:attrName>style.visibility</p:attrName>
                                        </p:attrNameLst>
                                      </p:cBhvr>
                                      <p:to>
                                        <p:strVal val="visible"/>
                                      </p:to>
                                    </p:set>
                                    <p:animEffect transition="in" filter="wipe(up)">
                                      <p:cBhvr>
                                        <p:cTn id="67" dur="500"/>
                                        <p:tgtEl>
                                          <p:spTgt spid="69"/>
                                        </p:tgtEl>
                                      </p:cBhvr>
                                    </p:animEffect>
                                  </p:childTnLst>
                                </p:cTn>
                              </p:par>
                              <p:par>
                                <p:cTn id="68" presetID="22" presetClass="entr" presetSubtype="8" fill="hold" grpId="0" nodeType="withEffect">
                                  <p:stCondLst>
                                    <p:cond delay="0"/>
                                  </p:stCondLst>
                                  <p:childTnLst>
                                    <p:set>
                                      <p:cBhvr>
                                        <p:cTn id="69" dur="1" fill="hold">
                                          <p:stCondLst>
                                            <p:cond delay="0"/>
                                          </p:stCondLst>
                                        </p:cTn>
                                        <p:tgtEl>
                                          <p:spTgt spid="74"/>
                                        </p:tgtEl>
                                        <p:attrNameLst>
                                          <p:attrName>style.visibility</p:attrName>
                                        </p:attrNameLst>
                                      </p:cBhvr>
                                      <p:to>
                                        <p:strVal val="visible"/>
                                      </p:to>
                                    </p:set>
                                    <p:animEffect transition="in" filter="wipe(left)">
                                      <p:cBhvr>
                                        <p:cTn id="70" dur="500"/>
                                        <p:tgtEl>
                                          <p:spTgt spid="74"/>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8" fill="hold" grpId="0" nodeType="clickEffect">
                                  <p:stCondLst>
                                    <p:cond delay="0"/>
                                  </p:stCondLst>
                                  <p:childTnLst>
                                    <p:set>
                                      <p:cBhvr>
                                        <p:cTn id="74" dur="1" fill="hold">
                                          <p:stCondLst>
                                            <p:cond delay="0"/>
                                          </p:stCondLst>
                                        </p:cTn>
                                        <p:tgtEl>
                                          <p:spTgt spid="83"/>
                                        </p:tgtEl>
                                        <p:attrNameLst>
                                          <p:attrName>style.visibility</p:attrName>
                                        </p:attrNameLst>
                                      </p:cBhvr>
                                      <p:to>
                                        <p:strVal val="visible"/>
                                      </p:to>
                                    </p:set>
                                    <p:anim calcmode="lin" valueType="num">
                                      <p:cBhvr additive="base">
                                        <p:cTn id="75" dur="500" fill="hold"/>
                                        <p:tgtEl>
                                          <p:spTgt spid="83"/>
                                        </p:tgtEl>
                                        <p:attrNameLst>
                                          <p:attrName>ppt_x</p:attrName>
                                        </p:attrNameLst>
                                      </p:cBhvr>
                                      <p:tavLst>
                                        <p:tav tm="0">
                                          <p:val>
                                            <p:strVal val="0-#ppt_w/2"/>
                                          </p:val>
                                        </p:tav>
                                        <p:tav tm="100000">
                                          <p:val>
                                            <p:strVal val="#ppt_x"/>
                                          </p:val>
                                        </p:tav>
                                      </p:tavLst>
                                    </p:anim>
                                    <p:anim calcmode="lin" valueType="num">
                                      <p:cBhvr additive="base">
                                        <p:cTn id="76" dur="500" fill="hold"/>
                                        <p:tgtEl>
                                          <p:spTgt spid="83"/>
                                        </p:tgtEl>
                                        <p:attrNameLst>
                                          <p:attrName>ppt_y</p:attrName>
                                        </p:attrNameLst>
                                      </p:cBhvr>
                                      <p:tavLst>
                                        <p:tav tm="0">
                                          <p:val>
                                            <p:strVal val="#ppt_y"/>
                                          </p:val>
                                        </p:tav>
                                        <p:tav tm="100000">
                                          <p:val>
                                            <p:strVal val="#ppt_y"/>
                                          </p:val>
                                        </p:tav>
                                      </p:tavLst>
                                    </p:anim>
                                  </p:childTnLst>
                                </p:cTn>
                              </p:par>
                            </p:childTnLst>
                          </p:cTn>
                        </p:par>
                        <p:par>
                          <p:cTn id="77" fill="hold">
                            <p:stCondLst>
                              <p:cond delay="500"/>
                            </p:stCondLst>
                            <p:childTnLst>
                              <p:par>
                                <p:cTn id="78" presetID="22" presetClass="entr" presetSubtype="1" fill="hold" nodeType="afterEffect">
                                  <p:stCondLst>
                                    <p:cond delay="0"/>
                                  </p:stCondLst>
                                  <p:childTnLst>
                                    <p:set>
                                      <p:cBhvr>
                                        <p:cTn id="79" dur="1" fill="hold">
                                          <p:stCondLst>
                                            <p:cond delay="0"/>
                                          </p:stCondLst>
                                        </p:cTn>
                                        <p:tgtEl>
                                          <p:spTgt spid="84"/>
                                        </p:tgtEl>
                                        <p:attrNameLst>
                                          <p:attrName>style.visibility</p:attrName>
                                        </p:attrNameLst>
                                      </p:cBhvr>
                                      <p:to>
                                        <p:strVal val="visible"/>
                                      </p:to>
                                    </p:set>
                                    <p:animEffect transition="in" filter="wipe(up)">
                                      <p:cBhvr>
                                        <p:cTn id="80" dur="500"/>
                                        <p:tgtEl>
                                          <p:spTgt spid="84"/>
                                        </p:tgtEl>
                                      </p:cBhvr>
                                    </p:animEffect>
                                  </p:childTnLst>
                                </p:cTn>
                              </p:par>
                            </p:childTnLst>
                          </p:cTn>
                        </p:par>
                        <p:par>
                          <p:cTn id="81" fill="hold">
                            <p:stCondLst>
                              <p:cond delay="1000"/>
                            </p:stCondLst>
                            <p:childTnLst>
                              <p:par>
                                <p:cTn id="82" presetID="22" presetClass="entr" presetSubtype="1" fill="hold" nodeType="afterEffect">
                                  <p:stCondLst>
                                    <p:cond delay="0"/>
                                  </p:stCondLst>
                                  <p:childTnLst>
                                    <p:set>
                                      <p:cBhvr>
                                        <p:cTn id="83" dur="1" fill="hold">
                                          <p:stCondLst>
                                            <p:cond delay="0"/>
                                          </p:stCondLst>
                                        </p:cTn>
                                        <p:tgtEl>
                                          <p:spTgt spid="95"/>
                                        </p:tgtEl>
                                        <p:attrNameLst>
                                          <p:attrName>style.visibility</p:attrName>
                                        </p:attrNameLst>
                                      </p:cBhvr>
                                      <p:to>
                                        <p:strVal val="visible"/>
                                      </p:to>
                                    </p:set>
                                    <p:animEffect transition="in" filter="wipe(up)">
                                      <p:cBhvr>
                                        <p:cTn id="84" dur="500"/>
                                        <p:tgtEl>
                                          <p:spTgt spid="95"/>
                                        </p:tgtEl>
                                      </p:cBhvr>
                                    </p:animEffect>
                                  </p:childTnLst>
                                </p:cTn>
                              </p:par>
                            </p:childTnLst>
                          </p:cTn>
                        </p:par>
                        <p:par>
                          <p:cTn id="85" fill="hold">
                            <p:stCondLst>
                              <p:cond delay="1500"/>
                            </p:stCondLst>
                            <p:childTnLst>
                              <p:par>
                                <p:cTn id="86" presetID="22" presetClass="entr" presetSubtype="8" fill="hold" nodeType="afterEffect">
                                  <p:stCondLst>
                                    <p:cond delay="0"/>
                                  </p:stCondLst>
                                  <p:childTnLst>
                                    <p:set>
                                      <p:cBhvr>
                                        <p:cTn id="87" dur="1" fill="hold">
                                          <p:stCondLst>
                                            <p:cond delay="0"/>
                                          </p:stCondLst>
                                        </p:cTn>
                                        <p:tgtEl>
                                          <p:spTgt spid="97"/>
                                        </p:tgtEl>
                                        <p:attrNameLst>
                                          <p:attrName>style.visibility</p:attrName>
                                        </p:attrNameLst>
                                      </p:cBhvr>
                                      <p:to>
                                        <p:strVal val="visible"/>
                                      </p:to>
                                    </p:set>
                                    <p:animEffect transition="in" filter="wipe(left)">
                                      <p:cBhvr>
                                        <p:cTn id="88" dur="500"/>
                                        <p:tgtEl>
                                          <p:spTgt spid="97"/>
                                        </p:tgtEl>
                                      </p:cBhvr>
                                    </p:animEffect>
                                  </p:childTnLst>
                                </p:cTn>
                              </p:par>
                            </p:childTnLst>
                          </p:cTn>
                        </p:par>
                        <p:par>
                          <p:cTn id="89" fill="hold">
                            <p:stCondLst>
                              <p:cond delay="2000"/>
                            </p:stCondLst>
                            <p:childTnLst>
                              <p:par>
                                <p:cTn id="90" presetID="22" presetClass="entr" presetSubtype="8" fill="hold" grpId="0" nodeType="afterEffect">
                                  <p:stCondLst>
                                    <p:cond delay="0"/>
                                  </p:stCondLst>
                                  <p:childTnLst>
                                    <p:set>
                                      <p:cBhvr>
                                        <p:cTn id="91" dur="1" fill="hold">
                                          <p:stCondLst>
                                            <p:cond delay="0"/>
                                          </p:stCondLst>
                                        </p:cTn>
                                        <p:tgtEl>
                                          <p:spTgt spid="88"/>
                                        </p:tgtEl>
                                        <p:attrNameLst>
                                          <p:attrName>style.visibility</p:attrName>
                                        </p:attrNameLst>
                                      </p:cBhvr>
                                      <p:to>
                                        <p:strVal val="visible"/>
                                      </p:to>
                                    </p:set>
                                    <p:animEffect transition="in" filter="wipe(left)">
                                      <p:cBhvr>
                                        <p:cTn id="92"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3" grpId="0" animBg="1"/>
      <p:bldP spid="2" grpId="0" animBg="1"/>
      <p:bldP spid="21" grpId="0" animBg="1"/>
      <p:bldP spid="68" grpId="0" animBg="1"/>
      <p:bldP spid="74" grpId="0" animBg="1"/>
      <p:bldP spid="83" grpId="0" animBg="1"/>
      <p:bldP spid="8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0D80D72A-AFB1-4C86-BC08-55CA54D3752A}"/>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26</a:t>
            </a:fld>
            <a:endParaRPr lang="en-GB" dirty="0">
              <a:solidFill>
                <a:schemeClr val="tx1"/>
              </a:solidFill>
            </a:endParaRPr>
          </a:p>
        </p:txBody>
      </p:sp>
      <p:grpSp>
        <p:nvGrpSpPr>
          <p:cNvPr id="3" name="Group 2">
            <a:extLst>
              <a:ext uri="{FF2B5EF4-FFF2-40B4-BE49-F238E27FC236}">
                <a16:creationId xmlns:a16="http://schemas.microsoft.com/office/drawing/2014/main" id="{0542158F-2EA5-4ECA-9512-D321EA953981}"/>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95FB5453-0F2C-422F-8EF9-F0088CFBA19E}"/>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36574C51-28C5-4E6F-9349-B8B8CA57FE85}"/>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26</a:t>
              </a:fld>
              <a:r>
                <a:rPr lang="en-CA" sz="1400" dirty="0"/>
                <a:t> </a:t>
              </a:r>
              <a:endParaRPr lang="en-GB" sz="1400" dirty="0"/>
            </a:p>
          </p:txBody>
        </p:sp>
      </p:grpSp>
      <p:pic>
        <p:nvPicPr>
          <p:cNvPr id="6" name="Picture 5">
            <a:extLst>
              <a:ext uri="{FF2B5EF4-FFF2-40B4-BE49-F238E27FC236}">
                <a16:creationId xmlns:a16="http://schemas.microsoft.com/office/drawing/2014/main" id="{12C3AB06-383A-4F39-B518-041B1832C6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314" y="699740"/>
            <a:ext cx="11700859" cy="530852"/>
          </a:xfrm>
          <a:prstGeom prst="rect">
            <a:avLst/>
          </a:prstGeom>
        </p:spPr>
      </p:pic>
      <p:sp>
        <p:nvSpPr>
          <p:cNvPr id="7" name="Rectangle 6">
            <a:extLst>
              <a:ext uri="{FF2B5EF4-FFF2-40B4-BE49-F238E27FC236}">
                <a16:creationId xmlns:a16="http://schemas.microsoft.com/office/drawing/2014/main" id="{482EC490-C8B4-4BEB-8F9E-F4C7037D0C01}"/>
              </a:ext>
            </a:extLst>
          </p:cNvPr>
          <p:cNvSpPr/>
          <p:nvPr/>
        </p:nvSpPr>
        <p:spPr>
          <a:xfrm>
            <a:off x="184804" y="163258"/>
            <a:ext cx="6625981"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Creating a PDF from a Blank Page – </a:t>
            </a:r>
            <a:r>
              <a:rPr lang="en-CA" sz="2000" b="1" dirty="0"/>
              <a:t>Edit PDF Toolbar </a:t>
            </a:r>
            <a:r>
              <a:rPr lang="en-CA" sz="2000" dirty="0"/>
              <a:t>overview</a:t>
            </a:r>
          </a:p>
        </p:txBody>
      </p:sp>
      <p:cxnSp>
        <p:nvCxnSpPr>
          <p:cNvPr id="9" name="Straight Arrow Connector 8">
            <a:extLst>
              <a:ext uri="{FF2B5EF4-FFF2-40B4-BE49-F238E27FC236}">
                <a16:creationId xmlns:a16="http://schemas.microsoft.com/office/drawing/2014/main" id="{AD320F61-D0C9-451B-BCFD-16C50B6A1029}"/>
              </a:ext>
            </a:extLst>
          </p:cNvPr>
          <p:cNvCxnSpPr>
            <a:cxnSpLocks/>
            <a:stCxn id="20" idx="2"/>
          </p:cNvCxnSpPr>
          <p:nvPr/>
        </p:nvCxnSpPr>
        <p:spPr>
          <a:xfrm flipH="1">
            <a:off x="5143501" y="1123950"/>
            <a:ext cx="923922" cy="38787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0F0738BE-724A-4748-8687-05576D7C84C2}"/>
              </a:ext>
            </a:extLst>
          </p:cNvPr>
          <p:cNvSpPr txBox="1"/>
          <p:nvPr/>
        </p:nvSpPr>
        <p:spPr>
          <a:xfrm>
            <a:off x="224313" y="1511825"/>
            <a:ext cx="6357460" cy="400110"/>
          </a:xfrm>
          <a:prstGeom prst="rect">
            <a:avLst/>
          </a:prstGeom>
          <a:solidFill>
            <a:srgbClr val="F3FFF8"/>
          </a:solidFill>
          <a:ln w="19050">
            <a:solidFill>
              <a:srgbClr val="00B050"/>
            </a:solidFill>
          </a:ln>
        </p:spPr>
        <p:txBody>
          <a:bodyPr wrap="square" rtlCol="0">
            <a:spAutoFit/>
          </a:bodyPr>
          <a:lstStyle/>
          <a:p>
            <a:pPr algn="l"/>
            <a:r>
              <a:rPr lang="en-US" sz="2000" dirty="0"/>
              <a:t>Cropping a page means: to adjust the visible area of a page.</a:t>
            </a:r>
            <a:endParaRPr lang="en-CA" sz="2000" dirty="0"/>
          </a:p>
        </p:txBody>
      </p:sp>
      <p:sp>
        <p:nvSpPr>
          <p:cNvPr id="16" name="TextBox 15">
            <a:extLst>
              <a:ext uri="{FF2B5EF4-FFF2-40B4-BE49-F238E27FC236}">
                <a16:creationId xmlns:a16="http://schemas.microsoft.com/office/drawing/2014/main" id="{6F67996F-B2A5-44B9-B862-83830B440FBD}"/>
              </a:ext>
            </a:extLst>
          </p:cNvPr>
          <p:cNvSpPr txBox="1"/>
          <p:nvPr/>
        </p:nvSpPr>
        <p:spPr>
          <a:xfrm>
            <a:off x="224312" y="2366211"/>
            <a:ext cx="7071837" cy="707886"/>
          </a:xfrm>
          <a:prstGeom prst="rect">
            <a:avLst/>
          </a:prstGeom>
          <a:solidFill>
            <a:srgbClr val="F3FFF8"/>
          </a:solidFill>
          <a:ln w="19050">
            <a:solidFill>
              <a:srgbClr val="00B050"/>
            </a:solidFill>
          </a:ln>
        </p:spPr>
        <p:txBody>
          <a:bodyPr wrap="square" rtlCol="0">
            <a:spAutoFit/>
          </a:bodyPr>
          <a:lstStyle/>
          <a:p>
            <a:pPr algn="l"/>
            <a:r>
              <a:rPr lang="en-US" sz="2000" b="0" i="0" dirty="0">
                <a:solidFill>
                  <a:srgbClr val="333333"/>
                </a:solidFill>
                <a:effectLst/>
              </a:rPr>
              <a:t>Cropping pages can help you create consistency in a PDF with pages of different sizes.</a:t>
            </a:r>
            <a:endParaRPr lang="en-CA" sz="2000" dirty="0"/>
          </a:p>
        </p:txBody>
      </p:sp>
      <p:sp>
        <p:nvSpPr>
          <p:cNvPr id="20" name="Rectangle 19">
            <a:extLst>
              <a:ext uri="{FF2B5EF4-FFF2-40B4-BE49-F238E27FC236}">
                <a16:creationId xmlns:a16="http://schemas.microsoft.com/office/drawing/2014/main" id="{A8ED4CA3-A6C1-451A-A904-EEE1D78C2E9B}"/>
              </a:ext>
            </a:extLst>
          </p:cNvPr>
          <p:cNvSpPr/>
          <p:nvPr/>
        </p:nvSpPr>
        <p:spPr>
          <a:xfrm>
            <a:off x="5476875" y="803939"/>
            <a:ext cx="1181096" cy="320011"/>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3" name="Straight Arrow Connector 22">
            <a:extLst>
              <a:ext uri="{FF2B5EF4-FFF2-40B4-BE49-F238E27FC236}">
                <a16:creationId xmlns:a16="http://schemas.microsoft.com/office/drawing/2014/main" id="{F458A000-0CE7-47ED-A071-3DC08A1D5F95}"/>
              </a:ext>
            </a:extLst>
          </p:cNvPr>
          <p:cNvCxnSpPr>
            <a:cxnSpLocks/>
          </p:cNvCxnSpPr>
          <p:nvPr/>
        </p:nvCxnSpPr>
        <p:spPr>
          <a:xfrm>
            <a:off x="5248275" y="1936035"/>
            <a:ext cx="228600" cy="43017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2A7A559E-8E96-4401-A3A5-7F328054E3B2}"/>
              </a:ext>
            </a:extLst>
          </p:cNvPr>
          <p:cNvCxnSpPr>
            <a:cxnSpLocks/>
            <a:stCxn id="30" idx="2"/>
          </p:cNvCxnSpPr>
          <p:nvPr/>
        </p:nvCxnSpPr>
        <p:spPr>
          <a:xfrm>
            <a:off x="7624761" y="1123950"/>
            <a:ext cx="0" cy="3214723"/>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4978514-502F-47BF-8132-AFA22DFC27A0}"/>
              </a:ext>
            </a:extLst>
          </p:cNvPr>
          <p:cNvSpPr txBox="1"/>
          <p:nvPr/>
        </p:nvSpPr>
        <p:spPr>
          <a:xfrm>
            <a:off x="2743199" y="4338673"/>
            <a:ext cx="4881561" cy="2400657"/>
          </a:xfrm>
          <a:prstGeom prst="rect">
            <a:avLst/>
          </a:prstGeom>
          <a:solidFill>
            <a:srgbClr val="F3FFF8"/>
          </a:solidFill>
          <a:ln w="19050">
            <a:solidFill>
              <a:srgbClr val="00B050"/>
            </a:solidFill>
          </a:ln>
        </p:spPr>
        <p:txBody>
          <a:bodyPr wrap="square" rtlCol="0">
            <a:spAutoFit/>
          </a:bodyPr>
          <a:lstStyle/>
          <a:p>
            <a:pPr algn="l"/>
            <a:r>
              <a:rPr lang="en-US" sz="2000" dirty="0"/>
              <a:t>Headers and footers in Adobe are similar to those in MS Word or Excel, with three sections: left, middle, and right.  However, only the following can be added.</a:t>
            </a:r>
          </a:p>
          <a:p>
            <a:pPr algn="l"/>
            <a:endParaRPr lang="en-US" sz="1000" dirty="0"/>
          </a:p>
          <a:p>
            <a:pPr marL="714375" indent="-342900" algn="l">
              <a:buFont typeface="Wingdings" panose="05000000000000000000" pitchFamily="2" charset="2"/>
              <a:buChar char="Ø"/>
            </a:pPr>
            <a:r>
              <a:rPr lang="en-US" sz="2000" dirty="0"/>
              <a:t>text</a:t>
            </a:r>
          </a:p>
          <a:p>
            <a:pPr marL="714375" indent="-342900" algn="l">
              <a:buFont typeface="Wingdings" panose="05000000000000000000" pitchFamily="2" charset="2"/>
              <a:buChar char="Ø"/>
            </a:pPr>
            <a:r>
              <a:rPr lang="en-US" sz="2000" dirty="0"/>
              <a:t>date field</a:t>
            </a:r>
          </a:p>
          <a:p>
            <a:pPr marL="714375" indent="-342900" algn="l">
              <a:buFont typeface="Wingdings" panose="05000000000000000000" pitchFamily="2" charset="2"/>
              <a:buChar char="Ø"/>
            </a:pPr>
            <a:r>
              <a:rPr lang="en-US" sz="2000" dirty="0"/>
              <a:t>page number</a:t>
            </a:r>
            <a:endParaRPr lang="en-CA" sz="2000" dirty="0"/>
          </a:p>
        </p:txBody>
      </p:sp>
      <p:sp>
        <p:nvSpPr>
          <p:cNvPr id="30" name="Rectangle 29">
            <a:extLst>
              <a:ext uri="{FF2B5EF4-FFF2-40B4-BE49-F238E27FC236}">
                <a16:creationId xmlns:a16="http://schemas.microsoft.com/office/drawing/2014/main" id="{7E7405AD-17F8-45A3-8EBF-ABF115C130D0}"/>
              </a:ext>
            </a:extLst>
          </p:cNvPr>
          <p:cNvSpPr/>
          <p:nvPr/>
        </p:nvSpPr>
        <p:spPr>
          <a:xfrm>
            <a:off x="6838947" y="803939"/>
            <a:ext cx="1571627" cy="320011"/>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8" name="Straight Arrow Connector 37">
            <a:extLst>
              <a:ext uri="{FF2B5EF4-FFF2-40B4-BE49-F238E27FC236}">
                <a16:creationId xmlns:a16="http://schemas.microsoft.com/office/drawing/2014/main" id="{6D326051-ED19-44B2-8677-68666AA5C444}"/>
              </a:ext>
            </a:extLst>
          </p:cNvPr>
          <p:cNvCxnSpPr>
            <a:cxnSpLocks/>
            <a:stCxn id="39" idx="2"/>
          </p:cNvCxnSpPr>
          <p:nvPr/>
        </p:nvCxnSpPr>
        <p:spPr>
          <a:xfrm>
            <a:off x="9220201" y="1123950"/>
            <a:ext cx="295274" cy="38787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2F142192-6FA1-4A1F-B902-04597E6A6FC0}"/>
              </a:ext>
            </a:extLst>
          </p:cNvPr>
          <p:cNvSpPr/>
          <p:nvPr/>
        </p:nvSpPr>
        <p:spPr>
          <a:xfrm>
            <a:off x="8591551" y="803939"/>
            <a:ext cx="1257300" cy="320011"/>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TextBox 41">
            <a:extLst>
              <a:ext uri="{FF2B5EF4-FFF2-40B4-BE49-F238E27FC236}">
                <a16:creationId xmlns:a16="http://schemas.microsoft.com/office/drawing/2014/main" id="{F62073AC-4A68-4BED-989F-946CE2C0DB47}"/>
              </a:ext>
            </a:extLst>
          </p:cNvPr>
          <p:cNvSpPr txBox="1"/>
          <p:nvPr/>
        </p:nvSpPr>
        <p:spPr>
          <a:xfrm>
            <a:off x="7791450" y="1511825"/>
            <a:ext cx="4176233" cy="1477328"/>
          </a:xfrm>
          <a:prstGeom prst="rect">
            <a:avLst/>
          </a:prstGeom>
          <a:solidFill>
            <a:srgbClr val="F3FFF8"/>
          </a:solidFill>
          <a:ln w="19050">
            <a:solidFill>
              <a:srgbClr val="00B050"/>
            </a:solidFill>
          </a:ln>
        </p:spPr>
        <p:txBody>
          <a:bodyPr wrap="square" rtlCol="0">
            <a:spAutoFit/>
          </a:bodyPr>
          <a:lstStyle/>
          <a:p>
            <a:pPr algn="l"/>
            <a:r>
              <a:rPr lang="en-US" sz="2000" b="0" i="0" dirty="0">
                <a:solidFill>
                  <a:srgbClr val="202124"/>
                </a:solidFill>
                <a:effectLst/>
              </a:rPr>
              <a:t>A </a:t>
            </a:r>
            <a:r>
              <a:rPr lang="en-US" sz="2000" i="0" dirty="0">
                <a:solidFill>
                  <a:srgbClr val="202124"/>
                </a:solidFill>
                <a:effectLst/>
              </a:rPr>
              <a:t>watermark</a:t>
            </a:r>
            <a:r>
              <a:rPr lang="en-US" sz="2000" b="0" i="0" dirty="0">
                <a:solidFill>
                  <a:srgbClr val="202124"/>
                </a:solidFill>
                <a:effectLst/>
              </a:rPr>
              <a:t> is a stamp that is composed of text.</a:t>
            </a:r>
          </a:p>
          <a:p>
            <a:pPr algn="l"/>
            <a:endParaRPr lang="en-US" sz="1000" dirty="0">
              <a:solidFill>
                <a:srgbClr val="202124"/>
              </a:solidFill>
            </a:endParaRPr>
          </a:p>
          <a:p>
            <a:pPr algn="l"/>
            <a:r>
              <a:rPr lang="en-US" sz="2000" dirty="0">
                <a:solidFill>
                  <a:srgbClr val="202124"/>
                </a:solidFill>
              </a:rPr>
              <a:t>It </a:t>
            </a:r>
            <a:r>
              <a:rPr lang="en-US" sz="2000" b="0" i="0" dirty="0">
                <a:solidFill>
                  <a:srgbClr val="202124"/>
                </a:solidFill>
                <a:effectLst/>
              </a:rPr>
              <a:t>appears either in front or behind existing document content.</a:t>
            </a:r>
            <a:endParaRPr lang="en-CA" sz="2000" dirty="0"/>
          </a:p>
        </p:txBody>
      </p:sp>
      <p:grpSp>
        <p:nvGrpSpPr>
          <p:cNvPr id="52" name="Group 51">
            <a:extLst>
              <a:ext uri="{FF2B5EF4-FFF2-40B4-BE49-F238E27FC236}">
                <a16:creationId xmlns:a16="http://schemas.microsoft.com/office/drawing/2014/main" id="{1053D458-F3C4-4B7A-9D6B-9E200684A2A1}"/>
              </a:ext>
            </a:extLst>
          </p:cNvPr>
          <p:cNvGrpSpPr/>
          <p:nvPr/>
        </p:nvGrpSpPr>
        <p:grpSpPr>
          <a:xfrm>
            <a:off x="8807993" y="4163866"/>
            <a:ext cx="2978316" cy="2556657"/>
            <a:chOff x="8689805" y="4148942"/>
            <a:chExt cx="2978316" cy="2556657"/>
          </a:xfrm>
        </p:grpSpPr>
        <p:sp>
          <p:nvSpPr>
            <p:cNvPr id="50" name="Rectangle: Rounded Corners 49">
              <a:extLst>
                <a:ext uri="{FF2B5EF4-FFF2-40B4-BE49-F238E27FC236}">
                  <a16:creationId xmlns:a16="http://schemas.microsoft.com/office/drawing/2014/main" id="{B54B7469-64E4-4EE0-BF29-63AABCF2E501}"/>
                </a:ext>
              </a:extLst>
            </p:cNvPr>
            <p:cNvSpPr/>
            <p:nvPr/>
          </p:nvSpPr>
          <p:spPr>
            <a:xfrm>
              <a:off x="8705850" y="4148942"/>
              <a:ext cx="2962271" cy="2556657"/>
            </a:xfrm>
            <a:prstGeom prst="roundRect">
              <a:avLst/>
            </a:prstGeom>
            <a:solidFill>
              <a:srgbClr val="F8F3FB"/>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51" name="TextBox 50">
              <a:extLst>
                <a:ext uri="{FF2B5EF4-FFF2-40B4-BE49-F238E27FC236}">
                  <a16:creationId xmlns:a16="http://schemas.microsoft.com/office/drawing/2014/main" id="{FA75FD79-3D83-4A8E-80CC-814A3FC8114C}"/>
                </a:ext>
              </a:extLst>
            </p:cNvPr>
            <p:cNvSpPr txBox="1"/>
            <p:nvPr/>
          </p:nvSpPr>
          <p:spPr>
            <a:xfrm>
              <a:off x="8689805" y="4222790"/>
              <a:ext cx="2890840" cy="2246769"/>
            </a:xfrm>
            <a:prstGeom prst="rect">
              <a:avLst/>
            </a:prstGeom>
            <a:noFill/>
          </p:spPr>
          <p:txBody>
            <a:bodyPr wrap="square" rtlCol="0">
              <a:spAutoFit/>
            </a:bodyPr>
            <a:lstStyle/>
            <a:p>
              <a:pPr algn="ctr"/>
              <a:r>
                <a:rPr lang="en-US" sz="2000" dirty="0">
                  <a:solidFill>
                    <a:schemeClr val="tx1"/>
                  </a:solidFill>
                </a:rPr>
                <a:t>A </a:t>
              </a:r>
              <a:r>
                <a:rPr lang="en-US" sz="2000" b="1" dirty="0">
                  <a:solidFill>
                    <a:schemeClr val="tx1"/>
                  </a:solidFill>
                </a:rPr>
                <a:t>watermark</a:t>
              </a:r>
              <a:r>
                <a:rPr lang="en-US" sz="2000" dirty="0">
                  <a:solidFill>
                    <a:schemeClr val="tx1"/>
                  </a:solidFill>
                </a:rPr>
                <a:t> </a:t>
              </a:r>
              <a:r>
                <a:rPr lang="en-US" sz="2000" b="0" i="0" dirty="0">
                  <a:solidFill>
                    <a:srgbClr val="202124"/>
                  </a:solidFill>
                  <a:effectLst/>
                </a:rPr>
                <a:t>is integrated into the </a:t>
              </a:r>
              <a:r>
                <a:rPr lang="en-US" sz="2000" i="0" dirty="0">
                  <a:solidFill>
                    <a:srgbClr val="202124"/>
                  </a:solidFill>
                  <a:effectLst/>
                </a:rPr>
                <a:t>PDF</a:t>
              </a:r>
              <a:r>
                <a:rPr lang="en-US" sz="2000" b="0" i="0" dirty="0">
                  <a:solidFill>
                    <a:srgbClr val="202124"/>
                  </a:solidFill>
                  <a:effectLst/>
                </a:rPr>
                <a:t> pages as a fixed element.</a:t>
              </a:r>
            </a:p>
            <a:p>
              <a:pPr algn="ctr"/>
              <a:endParaRPr lang="en-US" sz="2000" dirty="0">
                <a:solidFill>
                  <a:srgbClr val="202124"/>
                </a:solidFill>
              </a:endParaRPr>
            </a:p>
            <a:p>
              <a:pPr algn="ctr"/>
              <a:r>
                <a:rPr lang="en-US" sz="2000" dirty="0">
                  <a:solidFill>
                    <a:srgbClr val="202124"/>
                  </a:solidFill>
                </a:rPr>
                <a:t>The </a:t>
              </a:r>
              <a:r>
                <a:rPr lang="en-US" sz="2000" b="1" dirty="0">
                  <a:solidFill>
                    <a:srgbClr val="202124"/>
                  </a:solidFill>
                </a:rPr>
                <a:t>background</a:t>
              </a:r>
              <a:r>
                <a:rPr lang="en-US" sz="2000" dirty="0">
                  <a:solidFill>
                    <a:srgbClr val="202124"/>
                  </a:solidFill>
                </a:rPr>
                <a:t> is not fixed to the page, but it is behind the content.</a:t>
              </a:r>
              <a:endParaRPr lang="en-CA" sz="2000" dirty="0">
                <a:solidFill>
                  <a:schemeClr val="tx1"/>
                </a:solidFill>
              </a:endParaRPr>
            </a:p>
          </p:txBody>
        </p:sp>
      </p:grpSp>
      <p:cxnSp>
        <p:nvCxnSpPr>
          <p:cNvPr id="54" name="Straight Arrow Connector 53">
            <a:extLst>
              <a:ext uri="{FF2B5EF4-FFF2-40B4-BE49-F238E27FC236}">
                <a16:creationId xmlns:a16="http://schemas.microsoft.com/office/drawing/2014/main" id="{7A2D4088-531D-4799-811C-5FCB8F992092}"/>
              </a:ext>
            </a:extLst>
          </p:cNvPr>
          <p:cNvCxnSpPr>
            <a:cxnSpLocks/>
            <a:stCxn id="42" idx="2"/>
            <a:endCxn id="50" idx="0"/>
          </p:cNvCxnSpPr>
          <p:nvPr/>
        </p:nvCxnSpPr>
        <p:spPr>
          <a:xfrm>
            <a:off x="9879567" y="2989153"/>
            <a:ext cx="425607" cy="1174713"/>
          </a:xfrm>
          <a:prstGeom prst="straightConnector1">
            <a:avLst/>
          </a:prstGeom>
          <a:ln w="19050">
            <a:gradFill>
              <a:gsLst>
                <a:gs pos="0">
                  <a:srgbClr val="00B050"/>
                </a:gs>
                <a:gs pos="34000">
                  <a:srgbClr val="00B050"/>
                </a:gs>
                <a:gs pos="65000">
                  <a:srgbClr val="7030A0"/>
                </a:gs>
                <a:gs pos="100000">
                  <a:srgbClr val="7030A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409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par>
                          <p:cTn id="10" fill="hold">
                            <p:stCondLst>
                              <p:cond delay="500"/>
                            </p:stCondLst>
                            <p:childTnLst>
                              <p:par>
                                <p:cTn id="11" presetID="22" presetClass="entr" presetSubtype="1"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up)">
                                      <p:cBhvr>
                                        <p:cTn id="13" dur="500"/>
                                        <p:tgtEl>
                                          <p:spTgt spid="9"/>
                                        </p:tgtEl>
                                      </p:cBhvr>
                                    </p:animEffect>
                                  </p:childTnLst>
                                </p:cTn>
                              </p:par>
                              <p:par>
                                <p:cTn id="14" presetID="22" presetClass="entr" presetSubtype="2"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right)">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up)">
                                      <p:cBhvr>
                                        <p:cTn id="21" dur="500"/>
                                        <p:tgtEl>
                                          <p:spTgt spid="23"/>
                                        </p:tgtEl>
                                      </p:cBhvr>
                                    </p:animEffect>
                                  </p:childTnLst>
                                </p:cTn>
                              </p:par>
                              <p:par>
                                <p:cTn id="22" presetID="2" presetClass="entr" presetSubtype="8"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0-#ppt_w/2"/>
                                          </p:val>
                                        </p:tav>
                                        <p:tav tm="100000">
                                          <p:val>
                                            <p:strVal val="#ppt_x"/>
                                          </p:val>
                                        </p:tav>
                                      </p:tavLst>
                                    </p:anim>
                                    <p:anim calcmode="lin" valueType="num">
                                      <p:cBhvr additive="base">
                                        <p:cTn id="25"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30"/>
                                        </p:tgtEl>
                                        <p:attrNameLst>
                                          <p:attrName>style.visibility</p:attrName>
                                        </p:attrNameLst>
                                      </p:cBhvr>
                                      <p:to>
                                        <p:strVal val="visible"/>
                                      </p:to>
                                    </p:set>
                                    <p:anim calcmode="lin" valueType="num">
                                      <p:cBhvr>
                                        <p:cTn id="30" dur="500" fill="hold"/>
                                        <p:tgtEl>
                                          <p:spTgt spid="30"/>
                                        </p:tgtEl>
                                        <p:attrNameLst>
                                          <p:attrName>ppt_w</p:attrName>
                                        </p:attrNameLst>
                                      </p:cBhvr>
                                      <p:tavLst>
                                        <p:tav tm="0">
                                          <p:val>
                                            <p:fltVal val="0"/>
                                          </p:val>
                                        </p:tav>
                                        <p:tav tm="100000">
                                          <p:val>
                                            <p:strVal val="#ppt_w"/>
                                          </p:val>
                                        </p:tav>
                                      </p:tavLst>
                                    </p:anim>
                                    <p:anim calcmode="lin" valueType="num">
                                      <p:cBhvr>
                                        <p:cTn id="31" dur="500" fill="hold"/>
                                        <p:tgtEl>
                                          <p:spTgt spid="30"/>
                                        </p:tgtEl>
                                        <p:attrNameLst>
                                          <p:attrName>ppt_h</p:attrName>
                                        </p:attrNameLst>
                                      </p:cBhvr>
                                      <p:tavLst>
                                        <p:tav tm="0">
                                          <p:val>
                                            <p:fltVal val="0"/>
                                          </p:val>
                                        </p:tav>
                                        <p:tav tm="100000">
                                          <p:val>
                                            <p:strVal val="#ppt_h"/>
                                          </p:val>
                                        </p:tav>
                                      </p:tavLst>
                                    </p:anim>
                                    <p:animEffect transition="in" filter="fade">
                                      <p:cBhvr>
                                        <p:cTn id="32" dur="500"/>
                                        <p:tgtEl>
                                          <p:spTgt spid="30"/>
                                        </p:tgtEl>
                                      </p:cBhvr>
                                    </p:animEffect>
                                  </p:childTnLst>
                                </p:cTn>
                              </p:par>
                            </p:childTnLst>
                          </p:cTn>
                        </p:par>
                        <p:par>
                          <p:cTn id="33" fill="hold">
                            <p:stCondLst>
                              <p:cond delay="500"/>
                            </p:stCondLst>
                            <p:childTnLst>
                              <p:par>
                                <p:cTn id="34" presetID="22" presetClass="entr" presetSubtype="1" fill="hold" nodeType="after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wipe(up)">
                                      <p:cBhvr>
                                        <p:cTn id="36" dur="500"/>
                                        <p:tgtEl>
                                          <p:spTgt spid="28"/>
                                        </p:tgtEl>
                                      </p:cBhvr>
                                    </p:animEffect>
                                  </p:childTnLst>
                                </p:cTn>
                              </p:par>
                              <p:par>
                                <p:cTn id="37" presetID="22" presetClass="entr" presetSubtype="2"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wipe(right)">
                                      <p:cBhvr>
                                        <p:cTn id="39" dur="500"/>
                                        <p:tgtEl>
                                          <p:spTgt spid="2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39"/>
                                        </p:tgtEl>
                                        <p:attrNameLst>
                                          <p:attrName>style.visibility</p:attrName>
                                        </p:attrNameLst>
                                      </p:cBhvr>
                                      <p:to>
                                        <p:strVal val="visible"/>
                                      </p:to>
                                    </p:set>
                                    <p:anim calcmode="lin" valueType="num">
                                      <p:cBhvr>
                                        <p:cTn id="44" dur="500" fill="hold"/>
                                        <p:tgtEl>
                                          <p:spTgt spid="39"/>
                                        </p:tgtEl>
                                        <p:attrNameLst>
                                          <p:attrName>ppt_w</p:attrName>
                                        </p:attrNameLst>
                                      </p:cBhvr>
                                      <p:tavLst>
                                        <p:tav tm="0">
                                          <p:val>
                                            <p:fltVal val="0"/>
                                          </p:val>
                                        </p:tav>
                                        <p:tav tm="100000">
                                          <p:val>
                                            <p:strVal val="#ppt_w"/>
                                          </p:val>
                                        </p:tav>
                                      </p:tavLst>
                                    </p:anim>
                                    <p:anim calcmode="lin" valueType="num">
                                      <p:cBhvr>
                                        <p:cTn id="45" dur="500" fill="hold"/>
                                        <p:tgtEl>
                                          <p:spTgt spid="39"/>
                                        </p:tgtEl>
                                        <p:attrNameLst>
                                          <p:attrName>ppt_h</p:attrName>
                                        </p:attrNameLst>
                                      </p:cBhvr>
                                      <p:tavLst>
                                        <p:tav tm="0">
                                          <p:val>
                                            <p:fltVal val="0"/>
                                          </p:val>
                                        </p:tav>
                                        <p:tav tm="100000">
                                          <p:val>
                                            <p:strVal val="#ppt_h"/>
                                          </p:val>
                                        </p:tav>
                                      </p:tavLst>
                                    </p:anim>
                                    <p:animEffect transition="in" filter="fade">
                                      <p:cBhvr>
                                        <p:cTn id="46" dur="500"/>
                                        <p:tgtEl>
                                          <p:spTgt spid="39"/>
                                        </p:tgtEl>
                                      </p:cBhvr>
                                    </p:animEffect>
                                  </p:childTnLst>
                                </p:cTn>
                              </p:par>
                            </p:childTnLst>
                          </p:cTn>
                        </p:par>
                        <p:par>
                          <p:cTn id="47" fill="hold">
                            <p:stCondLst>
                              <p:cond delay="500"/>
                            </p:stCondLst>
                            <p:childTnLst>
                              <p:par>
                                <p:cTn id="48" presetID="22" presetClass="entr" presetSubtype="1" fill="hold" nodeType="afterEffect">
                                  <p:stCondLst>
                                    <p:cond delay="0"/>
                                  </p:stCondLst>
                                  <p:childTnLst>
                                    <p:set>
                                      <p:cBhvr>
                                        <p:cTn id="49" dur="1" fill="hold">
                                          <p:stCondLst>
                                            <p:cond delay="0"/>
                                          </p:stCondLst>
                                        </p:cTn>
                                        <p:tgtEl>
                                          <p:spTgt spid="38"/>
                                        </p:tgtEl>
                                        <p:attrNameLst>
                                          <p:attrName>style.visibility</p:attrName>
                                        </p:attrNameLst>
                                      </p:cBhvr>
                                      <p:to>
                                        <p:strVal val="visible"/>
                                      </p:to>
                                    </p:set>
                                    <p:animEffect transition="in" filter="wipe(up)">
                                      <p:cBhvr>
                                        <p:cTn id="50" dur="500"/>
                                        <p:tgtEl>
                                          <p:spTgt spid="38"/>
                                        </p:tgtEl>
                                      </p:cBhvr>
                                    </p:animEffect>
                                  </p:childTnLst>
                                </p:cTn>
                              </p:par>
                            </p:childTnLst>
                          </p:cTn>
                        </p:par>
                        <p:par>
                          <p:cTn id="51" fill="hold">
                            <p:stCondLst>
                              <p:cond delay="1000"/>
                            </p:stCondLst>
                            <p:childTnLst>
                              <p:par>
                                <p:cTn id="52" presetID="22" presetClass="entr" presetSubtype="1" fill="hold" grpId="0" nodeType="afterEffect">
                                  <p:stCondLst>
                                    <p:cond delay="0"/>
                                  </p:stCondLst>
                                  <p:childTnLst>
                                    <p:set>
                                      <p:cBhvr>
                                        <p:cTn id="53" dur="1" fill="hold">
                                          <p:stCondLst>
                                            <p:cond delay="0"/>
                                          </p:stCondLst>
                                        </p:cTn>
                                        <p:tgtEl>
                                          <p:spTgt spid="42"/>
                                        </p:tgtEl>
                                        <p:attrNameLst>
                                          <p:attrName>style.visibility</p:attrName>
                                        </p:attrNameLst>
                                      </p:cBhvr>
                                      <p:to>
                                        <p:strVal val="visible"/>
                                      </p:to>
                                    </p:set>
                                    <p:animEffect transition="in" filter="wipe(up)">
                                      <p:cBhvr>
                                        <p:cTn id="54" dur="500"/>
                                        <p:tgtEl>
                                          <p:spTgt spid="42"/>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nodeType="clickEffect">
                                  <p:stCondLst>
                                    <p:cond delay="0"/>
                                  </p:stCondLst>
                                  <p:childTnLst>
                                    <p:set>
                                      <p:cBhvr>
                                        <p:cTn id="58" dur="1" fill="hold">
                                          <p:stCondLst>
                                            <p:cond delay="0"/>
                                          </p:stCondLst>
                                        </p:cTn>
                                        <p:tgtEl>
                                          <p:spTgt spid="54"/>
                                        </p:tgtEl>
                                        <p:attrNameLst>
                                          <p:attrName>style.visibility</p:attrName>
                                        </p:attrNameLst>
                                      </p:cBhvr>
                                      <p:to>
                                        <p:strVal val="visible"/>
                                      </p:to>
                                    </p:set>
                                    <p:animEffect transition="in" filter="wipe(up)">
                                      <p:cBhvr>
                                        <p:cTn id="59" dur="500"/>
                                        <p:tgtEl>
                                          <p:spTgt spid="54"/>
                                        </p:tgtEl>
                                      </p:cBhvr>
                                    </p:animEffect>
                                  </p:childTnLst>
                                </p:cTn>
                              </p:par>
                            </p:childTnLst>
                          </p:cTn>
                        </p:par>
                        <p:par>
                          <p:cTn id="60" fill="hold">
                            <p:stCondLst>
                              <p:cond delay="500"/>
                            </p:stCondLst>
                            <p:childTnLst>
                              <p:par>
                                <p:cTn id="61" presetID="22" presetClass="entr" presetSubtype="1" fill="hold" nodeType="afterEffect">
                                  <p:stCondLst>
                                    <p:cond delay="0"/>
                                  </p:stCondLst>
                                  <p:childTnLst>
                                    <p:set>
                                      <p:cBhvr>
                                        <p:cTn id="62" dur="1" fill="hold">
                                          <p:stCondLst>
                                            <p:cond delay="0"/>
                                          </p:stCondLst>
                                        </p:cTn>
                                        <p:tgtEl>
                                          <p:spTgt spid="52"/>
                                        </p:tgtEl>
                                        <p:attrNameLst>
                                          <p:attrName>style.visibility</p:attrName>
                                        </p:attrNameLst>
                                      </p:cBhvr>
                                      <p:to>
                                        <p:strVal val="visible"/>
                                      </p:to>
                                    </p:set>
                                    <p:animEffect transition="in" filter="wipe(up)">
                                      <p:cBhvr>
                                        <p:cTn id="63"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20" grpId="0" animBg="1"/>
      <p:bldP spid="29" grpId="0" animBg="1"/>
      <p:bldP spid="30" grpId="0" animBg="1"/>
      <p:bldP spid="39" grpId="0" animBg="1"/>
      <p:bldP spid="4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0D80D72A-AFB1-4C86-BC08-55CA54D3752A}"/>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27</a:t>
            </a:fld>
            <a:endParaRPr lang="en-GB" dirty="0">
              <a:solidFill>
                <a:schemeClr val="tx1"/>
              </a:solidFill>
            </a:endParaRPr>
          </a:p>
        </p:txBody>
      </p:sp>
      <p:grpSp>
        <p:nvGrpSpPr>
          <p:cNvPr id="3" name="Group 2">
            <a:extLst>
              <a:ext uri="{FF2B5EF4-FFF2-40B4-BE49-F238E27FC236}">
                <a16:creationId xmlns:a16="http://schemas.microsoft.com/office/drawing/2014/main" id="{0542158F-2EA5-4ECA-9512-D321EA953981}"/>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95FB5453-0F2C-422F-8EF9-F0088CFBA19E}"/>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36574C51-28C5-4E6F-9349-B8B8CA57FE85}"/>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27</a:t>
              </a:fld>
              <a:r>
                <a:rPr lang="en-CA" sz="1400" dirty="0"/>
                <a:t> </a:t>
              </a:r>
              <a:endParaRPr lang="en-GB" sz="1400" dirty="0"/>
            </a:p>
          </p:txBody>
        </p:sp>
      </p:grpSp>
      <p:pic>
        <p:nvPicPr>
          <p:cNvPr id="6" name="Picture 5">
            <a:extLst>
              <a:ext uri="{FF2B5EF4-FFF2-40B4-BE49-F238E27FC236}">
                <a16:creationId xmlns:a16="http://schemas.microsoft.com/office/drawing/2014/main" id="{EDE4B6EA-7585-45DB-ADCA-C02F6D5C7D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314" y="699740"/>
            <a:ext cx="11700859" cy="530852"/>
          </a:xfrm>
          <a:prstGeom prst="rect">
            <a:avLst/>
          </a:prstGeom>
        </p:spPr>
      </p:pic>
      <p:sp>
        <p:nvSpPr>
          <p:cNvPr id="7" name="Rectangle 6">
            <a:extLst>
              <a:ext uri="{FF2B5EF4-FFF2-40B4-BE49-F238E27FC236}">
                <a16:creationId xmlns:a16="http://schemas.microsoft.com/office/drawing/2014/main" id="{487053B5-931E-43E4-B3DB-E495A52AA507}"/>
              </a:ext>
            </a:extLst>
          </p:cNvPr>
          <p:cNvSpPr/>
          <p:nvPr/>
        </p:nvSpPr>
        <p:spPr>
          <a:xfrm>
            <a:off x="184804" y="163258"/>
            <a:ext cx="6625981"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Creating a PDF from a Blank Page – </a:t>
            </a:r>
            <a:r>
              <a:rPr lang="en-CA" sz="2000" b="1" dirty="0"/>
              <a:t>Edit PDF Toolbar </a:t>
            </a:r>
            <a:r>
              <a:rPr lang="en-CA" sz="2000" dirty="0"/>
              <a:t>overview</a:t>
            </a:r>
          </a:p>
        </p:txBody>
      </p:sp>
      <p:pic>
        <p:nvPicPr>
          <p:cNvPr id="11" name="Picture 10">
            <a:extLst>
              <a:ext uri="{FF2B5EF4-FFF2-40B4-BE49-F238E27FC236}">
                <a16:creationId xmlns:a16="http://schemas.microsoft.com/office/drawing/2014/main" id="{CFDBF0EB-AC35-45A5-B7AF-72EA070275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92" y="1645822"/>
            <a:ext cx="6181093" cy="3920075"/>
          </a:xfrm>
          <a:prstGeom prst="rect">
            <a:avLst/>
          </a:prstGeom>
        </p:spPr>
      </p:pic>
      <p:pic>
        <p:nvPicPr>
          <p:cNvPr id="13" name="Picture 12">
            <a:extLst>
              <a:ext uri="{FF2B5EF4-FFF2-40B4-BE49-F238E27FC236}">
                <a16:creationId xmlns:a16="http://schemas.microsoft.com/office/drawing/2014/main" id="{CD8670DB-5ADF-443A-B369-16D765CDF8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3885" y="1645821"/>
            <a:ext cx="5985323" cy="4325637"/>
          </a:xfrm>
          <a:prstGeom prst="rect">
            <a:avLst/>
          </a:prstGeom>
        </p:spPr>
      </p:pic>
      <p:sp>
        <p:nvSpPr>
          <p:cNvPr id="14" name="TextBox 13">
            <a:extLst>
              <a:ext uri="{FF2B5EF4-FFF2-40B4-BE49-F238E27FC236}">
                <a16:creationId xmlns:a16="http://schemas.microsoft.com/office/drawing/2014/main" id="{03EE013F-39AC-4150-9B4E-8D29C4574B61}"/>
              </a:ext>
            </a:extLst>
          </p:cNvPr>
          <p:cNvSpPr txBox="1"/>
          <p:nvPr/>
        </p:nvSpPr>
        <p:spPr>
          <a:xfrm>
            <a:off x="2209800" y="1230592"/>
            <a:ext cx="1504950" cy="400110"/>
          </a:xfrm>
          <a:prstGeom prst="rect">
            <a:avLst/>
          </a:prstGeom>
          <a:noFill/>
        </p:spPr>
        <p:txBody>
          <a:bodyPr wrap="square" rtlCol="0">
            <a:spAutoFit/>
          </a:bodyPr>
          <a:lstStyle/>
          <a:p>
            <a:pPr algn="l"/>
            <a:r>
              <a:rPr lang="en-US" sz="2000" dirty="0"/>
              <a:t>Background</a:t>
            </a:r>
            <a:endParaRPr lang="en-CA" sz="2000" dirty="0"/>
          </a:p>
        </p:txBody>
      </p:sp>
      <p:sp>
        <p:nvSpPr>
          <p:cNvPr id="15" name="TextBox 14">
            <a:extLst>
              <a:ext uri="{FF2B5EF4-FFF2-40B4-BE49-F238E27FC236}">
                <a16:creationId xmlns:a16="http://schemas.microsoft.com/office/drawing/2014/main" id="{9C1BD1F3-CD52-46CF-9876-2C26FD33D09B}"/>
              </a:ext>
            </a:extLst>
          </p:cNvPr>
          <p:cNvSpPr txBox="1"/>
          <p:nvPr/>
        </p:nvSpPr>
        <p:spPr>
          <a:xfrm>
            <a:off x="8434071" y="1226262"/>
            <a:ext cx="1461772" cy="400110"/>
          </a:xfrm>
          <a:prstGeom prst="rect">
            <a:avLst/>
          </a:prstGeom>
          <a:noFill/>
        </p:spPr>
        <p:txBody>
          <a:bodyPr wrap="square" rtlCol="0">
            <a:spAutoFit/>
          </a:bodyPr>
          <a:lstStyle/>
          <a:p>
            <a:pPr algn="l"/>
            <a:r>
              <a:rPr lang="en-US" sz="2000" dirty="0"/>
              <a:t>Watermark</a:t>
            </a:r>
            <a:endParaRPr lang="en-CA" sz="2000" dirty="0"/>
          </a:p>
        </p:txBody>
      </p:sp>
      <p:sp>
        <p:nvSpPr>
          <p:cNvPr id="16" name="Rectangle: Rounded Corners 15">
            <a:extLst>
              <a:ext uri="{FF2B5EF4-FFF2-40B4-BE49-F238E27FC236}">
                <a16:creationId xmlns:a16="http://schemas.microsoft.com/office/drawing/2014/main" id="{7A1F1956-B4E7-4846-8E5B-DA9E0381CCBE}"/>
              </a:ext>
            </a:extLst>
          </p:cNvPr>
          <p:cNvSpPr/>
          <p:nvPr/>
        </p:nvSpPr>
        <p:spPr>
          <a:xfrm>
            <a:off x="114300" y="2390775"/>
            <a:ext cx="1247775" cy="266700"/>
          </a:xfrm>
          <a:prstGeom prst="roundRect">
            <a:avLst/>
          </a:prstGeom>
          <a:noFill/>
          <a:ln w="254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ectangle: Rounded Corners 16">
            <a:extLst>
              <a:ext uri="{FF2B5EF4-FFF2-40B4-BE49-F238E27FC236}">
                <a16:creationId xmlns:a16="http://schemas.microsoft.com/office/drawing/2014/main" id="{5ADBD820-F75A-4D35-8A95-1328CFF8CFAB}"/>
              </a:ext>
            </a:extLst>
          </p:cNvPr>
          <p:cNvSpPr/>
          <p:nvPr/>
        </p:nvSpPr>
        <p:spPr>
          <a:xfrm>
            <a:off x="6352543" y="2300287"/>
            <a:ext cx="2505707" cy="881063"/>
          </a:xfrm>
          <a:prstGeom prst="roundRect">
            <a:avLst/>
          </a:prstGeom>
          <a:noFill/>
          <a:ln w="254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a:extLst>
              <a:ext uri="{FF2B5EF4-FFF2-40B4-BE49-F238E27FC236}">
                <a16:creationId xmlns:a16="http://schemas.microsoft.com/office/drawing/2014/main" id="{763A36FC-4F70-4D80-89CB-91D4D333B35C}"/>
              </a:ext>
            </a:extLst>
          </p:cNvPr>
          <p:cNvSpPr txBox="1"/>
          <p:nvPr/>
        </p:nvSpPr>
        <p:spPr>
          <a:xfrm>
            <a:off x="184804" y="6186632"/>
            <a:ext cx="11886382" cy="400110"/>
          </a:xfrm>
          <a:prstGeom prst="rect">
            <a:avLst/>
          </a:prstGeom>
          <a:solidFill>
            <a:srgbClr val="F8F3FB"/>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solidFill>
                  <a:schemeClr val="tx1"/>
                </a:solidFill>
              </a:rPr>
              <a:t>The Add </a:t>
            </a:r>
            <a:r>
              <a:rPr lang="en-US" b="1" dirty="0">
                <a:solidFill>
                  <a:schemeClr val="tx1"/>
                </a:solidFill>
              </a:rPr>
              <a:t>Background</a:t>
            </a:r>
            <a:r>
              <a:rPr lang="en-US" dirty="0">
                <a:solidFill>
                  <a:schemeClr val="tx1"/>
                </a:solidFill>
              </a:rPr>
              <a:t> and the Add </a:t>
            </a:r>
            <a:r>
              <a:rPr lang="en-US" b="1" dirty="0">
                <a:solidFill>
                  <a:schemeClr val="tx1"/>
                </a:solidFill>
              </a:rPr>
              <a:t>Watermark</a:t>
            </a:r>
            <a:r>
              <a:rPr lang="en-US" dirty="0">
                <a:solidFill>
                  <a:schemeClr val="tx1"/>
                </a:solidFill>
              </a:rPr>
              <a:t> dialogs are almost identical except that which is highlighted above. </a:t>
            </a:r>
            <a:endParaRPr lang="en-CA" dirty="0">
              <a:solidFill>
                <a:schemeClr val="tx1"/>
              </a:solidFill>
            </a:endParaRPr>
          </a:p>
        </p:txBody>
      </p:sp>
      <p:cxnSp>
        <p:nvCxnSpPr>
          <p:cNvPr id="21" name="Straight Arrow Connector 20">
            <a:extLst>
              <a:ext uri="{FF2B5EF4-FFF2-40B4-BE49-F238E27FC236}">
                <a16:creationId xmlns:a16="http://schemas.microsoft.com/office/drawing/2014/main" id="{B1297A3B-F6F8-4013-B24F-951AD5E76C2D}"/>
              </a:ext>
            </a:extLst>
          </p:cNvPr>
          <p:cNvCxnSpPr>
            <a:cxnSpLocks/>
          </p:cNvCxnSpPr>
          <p:nvPr/>
        </p:nvCxnSpPr>
        <p:spPr>
          <a:xfrm flipH="1" flipV="1">
            <a:off x="1047750" y="2657476"/>
            <a:ext cx="920796" cy="3648074"/>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F20B602B-8B44-48A3-9854-1030BD13AE47}"/>
              </a:ext>
            </a:extLst>
          </p:cNvPr>
          <p:cNvCxnSpPr>
            <a:cxnSpLocks/>
          </p:cNvCxnSpPr>
          <p:nvPr/>
        </p:nvCxnSpPr>
        <p:spPr>
          <a:xfrm flipV="1">
            <a:off x="4610100" y="3181350"/>
            <a:ext cx="1823651" cy="3124201"/>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259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up)">
                                      <p:cBhvr>
                                        <p:cTn id="10" dur="500"/>
                                        <p:tgtEl>
                                          <p:spTgt spid="15"/>
                                        </p:tgtEl>
                                      </p:cBhvr>
                                    </p:animEffect>
                                  </p:childTnLst>
                                </p:cTn>
                              </p:par>
                            </p:childTnLst>
                          </p:cTn>
                        </p:par>
                        <p:par>
                          <p:cTn id="11" fill="hold">
                            <p:stCondLst>
                              <p:cond delay="500"/>
                            </p:stCondLst>
                            <p:childTnLst>
                              <p:par>
                                <p:cTn id="12" presetID="22" presetClass="entr" presetSubtype="1"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up)">
                                      <p:cBhvr>
                                        <p:cTn id="14" dur="500"/>
                                        <p:tgtEl>
                                          <p:spTgt spid="11"/>
                                        </p:tgtEl>
                                      </p:cBhvr>
                                    </p:animEffect>
                                  </p:childTnLst>
                                </p:cTn>
                              </p:par>
                              <p:par>
                                <p:cTn id="15" presetID="22" presetClass="entr" presetSubtype="1"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up)">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000"/>
                                        <p:tgtEl>
                                          <p:spTgt spid="18"/>
                                        </p:tgtEl>
                                      </p:cBhvr>
                                    </p:animEffect>
                                    <p:anim calcmode="lin" valueType="num">
                                      <p:cBhvr>
                                        <p:cTn id="23" dur="1000" fill="hold"/>
                                        <p:tgtEl>
                                          <p:spTgt spid="18"/>
                                        </p:tgtEl>
                                        <p:attrNameLst>
                                          <p:attrName>ppt_x</p:attrName>
                                        </p:attrNameLst>
                                      </p:cBhvr>
                                      <p:tavLst>
                                        <p:tav tm="0">
                                          <p:val>
                                            <p:strVal val="#ppt_x"/>
                                          </p:val>
                                        </p:tav>
                                        <p:tav tm="100000">
                                          <p:val>
                                            <p:strVal val="#ppt_x"/>
                                          </p:val>
                                        </p:tav>
                                      </p:tavLst>
                                    </p:anim>
                                    <p:anim calcmode="lin" valueType="num">
                                      <p:cBhvr>
                                        <p:cTn id="24" dur="1000" fill="hold"/>
                                        <p:tgtEl>
                                          <p:spTgt spid="18"/>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22" presetClass="entr" presetSubtype="4"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down)">
                                      <p:cBhvr>
                                        <p:cTn id="28" dur="500"/>
                                        <p:tgtEl>
                                          <p:spTgt spid="21"/>
                                        </p:tgtEl>
                                      </p:cBhvr>
                                    </p:animEffect>
                                  </p:childTnLst>
                                </p:cTn>
                              </p:par>
                              <p:par>
                                <p:cTn id="29" presetID="22" presetClass="entr" presetSubtype="4"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down)">
                                      <p:cBhvr>
                                        <p:cTn id="31" dur="500"/>
                                        <p:tgtEl>
                                          <p:spTgt spid="22"/>
                                        </p:tgtEl>
                                      </p:cBhvr>
                                    </p:animEffect>
                                  </p:childTnLst>
                                </p:cTn>
                              </p:par>
                            </p:childTnLst>
                          </p:cTn>
                        </p:par>
                        <p:par>
                          <p:cTn id="32" fill="hold">
                            <p:stCondLst>
                              <p:cond delay="1500"/>
                            </p:stCondLst>
                            <p:childTnLst>
                              <p:par>
                                <p:cTn id="33" presetID="22" presetClass="entr" presetSubtype="4"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down)">
                                      <p:cBhvr>
                                        <p:cTn id="35" dur="500"/>
                                        <p:tgtEl>
                                          <p:spTgt spid="16"/>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down)">
                                      <p:cBhvr>
                                        <p:cTn id="3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animBg="1"/>
      <p:bldP spid="17" grpId="0" animBg="1"/>
      <p:bldP spid="1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0D80D72A-AFB1-4C86-BC08-55CA54D3752A}"/>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28</a:t>
            </a:fld>
            <a:endParaRPr lang="en-GB" dirty="0">
              <a:solidFill>
                <a:schemeClr val="tx1"/>
              </a:solidFill>
            </a:endParaRPr>
          </a:p>
        </p:txBody>
      </p:sp>
      <p:grpSp>
        <p:nvGrpSpPr>
          <p:cNvPr id="3" name="Group 2">
            <a:extLst>
              <a:ext uri="{FF2B5EF4-FFF2-40B4-BE49-F238E27FC236}">
                <a16:creationId xmlns:a16="http://schemas.microsoft.com/office/drawing/2014/main" id="{0542158F-2EA5-4ECA-9512-D321EA953981}"/>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95FB5453-0F2C-422F-8EF9-F0088CFBA19E}"/>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36574C51-28C5-4E6F-9349-B8B8CA57FE85}"/>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28</a:t>
              </a:fld>
              <a:r>
                <a:rPr lang="en-CA" sz="1400" dirty="0"/>
                <a:t> </a:t>
              </a:r>
              <a:endParaRPr lang="en-GB" sz="1400" dirty="0"/>
            </a:p>
          </p:txBody>
        </p:sp>
      </p:grpSp>
      <p:sp>
        <p:nvSpPr>
          <p:cNvPr id="6" name="Rectangle 5">
            <a:extLst>
              <a:ext uri="{FF2B5EF4-FFF2-40B4-BE49-F238E27FC236}">
                <a16:creationId xmlns:a16="http://schemas.microsoft.com/office/drawing/2014/main" id="{1B77352E-24E2-4AC4-9D13-A9E42D5828B2}"/>
              </a:ext>
            </a:extLst>
          </p:cNvPr>
          <p:cNvSpPr/>
          <p:nvPr/>
        </p:nvSpPr>
        <p:spPr>
          <a:xfrm>
            <a:off x="184804" y="163258"/>
            <a:ext cx="6625981"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Creating a PDF from a Blank Page – </a:t>
            </a:r>
            <a:r>
              <a:rPr lang="en-CA" sz="2000" b="1" dirty="0"/>
              <a:t>Edit PDF Toolbar </a:t>
            </a:r>
            <a:r>
              <a:rPr lang="en-CA" sz="2000" dirty="0"/>
              <a:t>overview</a:t>
            </a:r>
          </a:p>
        </p:txBody>
      </p:sp>
      <p:pic>
        <p:nvPicPr>
          <p:cNvPr id="7" name="Picture 6">
            <a:extLst>
              <a:ext uri="{FF2B5EF4-FFF2-40B4-BE49-F238E27FC236}">
                <a16:creationId xmlns:a16="http://schemas.microsoft.com/office/drawing/2014/main" id="{6738A980-5FC6-48B6-968C-2CB19FEAA9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314" y="699740"/>
            <a:ext cx="11700859" cy="530852"/>
          </a:xfrm>
          <a:prstGeom prst="rect">
            <a:avLst/>
          </a:prstGeom>
        </p:spPr>
      </p:pic>
      <p:sp>
        <p:nvSpPr>
          <p:cNvPr id="10" name="TextBox 9">
            <a:extLst>
              <a:ext uri="{FF2B5EF4-FFF2-40B4-BE49-F238E27FC236}">
                <a16:creationId xmlns:a16="http://schemas.microsoft.com/office/drawing/2014/main" id="{A3FD9753-FE75-4246-B984-ABC0CEA35D2A}"/>
              </a:ext>
            </a:extLst>
          </p:cNvPr>
          <p:cNvSpPr txBox="1"/>
          <p:nvPr/>
        </p:nvSpPr>
        <p:spPr>
          <a:xfrm>
            <a:off x="2269058" y="2331981"/>
            <a:ext cx="3716809" cy="400110"/>
          </a:xfrm>
          <a:prstGeom prst="rect">
            <a:avLst/>
          </a:prstGeom>
          <a:solidFill>
            <a:srgbClr val="F3FFF8"/>
          </a:solidFill>
          <a:ln w="19050">
            <a:solidFill>
              <a:srgbClr val="00B050"/>
            </a:solidFill>
          </a:ln>
        </p:spPr>
        <p:txBody>
          <a:bodyPr wrap="square" rtlCol="0">
            <a:spAutoFit/>
          </a:bodyPr>
          <a:lstStyle/>
          <a:p>
            <a:pPr algn="l"/>
            <a:r>
              <a:rPr lang="en-US" sz="2000" dirty="0">
                <a:solidFill>
                  <a:srgbClr val="202124"/>
                </a:solidFill>
              </a:rPr>
              <a:t>Attach File opens a file dialog box.</a:t>
            </a:r>
            <a:endParaRPr lang="en-CA" sz="2000" dirty="0"/>
          </a:p>
        </p:txBody>
      </p:sp>
      <p:pic>
        <p:nvPicPr>
          <p:cNvPr id="14" name="Picture 13">
            <a:extLst>
              <a:ext uri="{FF2B5EF4-FFF2-40B4-BE49-F238E27FC236}">
                <a16:creationId xmlns:a16="http://schemas.microsoft.com/office/drawing/2014/main" id="{A1F5E519-FBC5-4A68-9C21-225856B14A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1616" y="1065911"/>
            <a:ext cx="1923935" cy="1227878"/>
          </a:xfrm>
          <a:prstGeom prst="rect">
            <a:avLst/>
          </a:prstGeom>
        </p:spPr>
      </p:pic>
      <p:pic>
        <p:nvPicPr>
          <p:cNvPr id="16" name="Picture 15">
            <a:extLst>
              <a:ext uri="{FF2B5EF4-FFF2-40B4-BE49-F238E27FC236}">
                <a16:creationId xmlns:a16="http://schemas.microsoft.com/office/drawing/2014/main" id="{3F784F24-5314-4507-99ED-0AF00E6A60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5358" y="1276922"/>
            <a:ext cx="1241018" cy="805856"/>
          </a:xfrm>
          <a:prstGeom prst="rect">
            <a:avLst/>
          </a:prstGeom>
        </p:spPr>
      </p:pic>
      <p:pic>
        <p:nvPicPr>
          <p:cNvPr id="18" name="Picture 17">
            <a:extLst>
              <a:ext uri="{FF2B5EF4-FFF2-40B4-BE49-F238E27FC236}">
                <a16:creationId xmlns:a16="http://schemas.microsoft.com/office/drawing/2014/main" id="{D828A540-B381-4A10-A295-0635E81F26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6465" y="1350275"/>
            <a:ext cx="1257864" cy="588093"/>
          </a:xfrm>
          <a:prstGeom prst="rect">
            <a:avLst/>
          </a:prstGeom>
        </p:spPr>
      </p:pic>
      <p:pic>
        <p:nvPicPr>
          <p:cNvPr id="20" name="Picture 19">
            <a:extLst>
              <a:ext uri="{FF2B5EF4-FFF2-40B4-BE49-F238E27FC236}">
                <a16:creationId xmlns:a16="http://schemas.microsoft.com/office/drawing/2014/main" id="{DB3C3F01-00A8-4D2A-8DD1-F51E1ED0DD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09610" y="5148303"/>
            <a:ext cx="2170100" cy="1145752"/>
          </a:xfrm>
          <a:prstGeom prst="rect">
            <a:avLst/>
          </a:prstGeom>
        </p:spPr>
      </p:pic>
      <p:sp>
        <p:nvSpPr>
          <p:cNvPr id="21" name="Rectangle 20">
            <a:extLst>
              <a:ext uri="{FF2B5EF4-FFF2-40B4-BE49-F238E27FC236}">
                <a16:creationId xmlns:a16="http://schemas.microsoft.com/office/drawing/2014/main" id="{13E8D425-D8F7-4B4E-889D-82A5EECF290D}"/>
              </a:ext>
            </a:extLst>
          </p:cNvPr>
          <p:cNvSpPr/>
          <p:nvPr/>
        </p:nvSpPr>
        <p:spPr>
          <a:xfrm>
            <a:off x="10190205" y="1136821"/>
            <a:ext cx="1689511" cy="197709"/>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3" name="Straight Arrow Connector 22">
            <a:extLst>
              <a:ext uri="{FF2B5EF4-FFF2-40B4-BE49-F238E27FC236}">
                <a16:creationId xmlns:a16="http://schemas.microsoft.com/office/drawing/2014/main" id="{712F44C2-074C-4317-8CB5-CF0643C84EDC}"/>
              </a:ext>
            </a:extLst>
          </p:cNvPr>
          <p:cNvCxnSpPr>
            <a:cxnSpLocks/>
            <a:stCxn id="21" idx="1"/>
          </p:cNvCxnSpPr>
          <p:nvPr/>
        </p:nvCxnSpPr>
        <p:spPr>
          <a:xfrm flipH="1">
            <a:off x="6606376" y="1235676"/>
            <a:ext cx="3583829" cy="9377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91AD6360-5B50-4A40-AD0B-508B729B11C9}"/>
              </a:ext>
            </a:extLst>
          </p:cNvPr>
          <p:cNvSpPr/>
          <p:nvPr/>
        </p:nvSpPr>
        <p:spPr>
          <a:xfrm>
            <a:off x="10194321" y="1355125"/>
            <a:ext cx="1689511" cy="197709"/>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6" name="Straight Arrow Connector 25">
            <a:extLst>
              <a:ext uri="{FF2B5EF4-FFF2-40B4-BE49-F238E27FC236}">
                <a16:creationId xmlns:a16="http://schemas.microsoft.com/office/drawing/2014/main" id="{892F8267-06B1-438F-9198-B5AB57A8059E}"/>
              </a:ext>
            </a:extLst>
          </p:cNvPr>
          <p:cNvCxnSpPr>
            <a:cxnSpLocks/>
            <a:stCxn id="25" idx="1"/>
          </p:cNvCxnSpPr>
          <p:nvPr/>
        </p:nvCxnSpPr>
        <p:spPr>
          <a:xfrm flipH="1">
            <a:off x="8668989" y="1453980"/>
            <a:ext cx="1525332" cy="74491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2CAD353C-0D14-403F-9DC3-63BC365348A2}"/>
              </a:ext>
            </a:extLst>
          </p:cNvPr>
          <p:cNvSpPr/>
          <p:nvPr/>
        </p:nvSpPr>
        <p:spPr>
          <a:xfrm>
            <a:off x="10190199" y="1581668"/>
            <a:ext cx="1689511" cy="172992"/>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1" name="Straight Arrow Connector 30">
            <a:extLst>
              <a:ext uri="{FF2B5EF4-FFF2-40B4-BE49-F238E27FC236}">
                <a16:creationId xmlns:a16="http://schemas.microsoft.com/office/drawing/2014/main" id="{89562668-3FB7-4C85-9F7F-0A9014D8E9A2}"/>
              </a:ext>
            </a:extLst>
          </p:cNvPr>
          <p:cNvCxnSpPr>
            <a:cxnSpLocks/>
          </p:cNvCxnSpPr>
          <p:nvPr/>
        </p:nvCxnSpPr>
        <p:spPr>
          <a:xfrm>
            <a:off x="11786309" y="1766221"/>
            <a:ext cx="93401" cy="122675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FF8895FE-BCA9-4661-B0F6-B6663F504F79}"/>
              </a:ext>
            </a:extLst>
          </p:cNvPr>
          <p:cNvSpPr txBox="1"/>
          <p:nvPr/>
        </p:nvSpPr>
        <p:spPr>
          <a:xfrm>
            <a:off x="8979243" y="2992978"/>
            <a:ext cx="3069878" cy="1015663"/>
          </a:xfrm>
          <a:prstGeom prst="rect">
            <a:avLst/>
          </a:prstGeom>
          <a:noFill/>
          <a:ln w="19050">
            <a:solidFill>
              <a:srgbClr val="00B050"/>
            </a:solidFill>
          </a:ln>
        </p:spPr>
        <p:txBody>
          <a:bodyPr wrap="square" rtlCol="0">
            <a:spAutoFit/>
          </a:bodyPr>
          <a:lstStyle/>
          <a:p>
            <a:pPr algn="l"/>
            <a:r>
              <a:rPr lang="en-US" sz="2000" dirty="0"/>
              <a:t>Adding a Bookmark adds to the Bookmark panel that is displayed on the left side.</a:t>
            </a:r>
            <a:endParaRPr lang="en-CA" sz="2000" dirty="0"/>
          </a:p>
        </p:txBody>
      </p:sp>
      <p:cxnSp>
        <p:nvCxnSpPr>
          <p:cNvPr id="39" name="Straight Arrow Connector 38">
            <a:extLst>
              <a:ext uri="{FF2B5EF4-FFF2-40B4-BE49-F238E27FC236}">
                <a16:creationId xmlns:a16="http://schemas.microsoft.com/office/drawing/2014/main" id="{AD889DC5-58E7-4FB8-AE41-1B6567284AD9}"/>
              </a:ext>
            </a:extLst>
          </p:cNvPr>
          <p:cNvCxnSpPr>
            <a:cxnSpLocks/>
            <a:stCxn id="36" idx="2"/>
            <a:endCxn id="20" idx="0"/>
          </p:cNvCxnSpPr>
          <p:nvPr/>
        </p:nvCxnSpPr>
        <p:spPr>
          <a:xfrm>
            <a:off x="10514182" y="4008641"/>
            <a:ext cx="280478" cy="113966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7AA1BDF9-1A9B-4C2A-B33F-881C4EAAC515}"/>
              </a:ext>
            </a:extLst>
          </p:cNvPr>
          <p:cNvSpPr/>
          <p:nvPr/>
        </p:nvSpPr>
        <p:spPr>
          <a:xfrm>
            <a:off x="10200439" y="1785440"/>
            <a:ext cx="1060685" cy="206183"/>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Rectangle 43">
            <a:extLst>
              <a:ext uri="{FF2B5EF4-FFF2-40B4-BE49-F238E27FC236}">
                <a16:creationId xmlns:a16="http://schemas.microsoft.com/office/drawing/2014/main" id="{294DDDB0-FBF1-4A2B-AC72-1F6A06F0980E}"/>
              </a:ext>
            </a:extLst>
          </p:cNvPr>
          <p:cNvSpPr/>
          <p:nvPr/>
        </p:nvSpPr>
        <p:spPr>
          <a:xfrm>
            <a:off x="10198437" y="2025487"/>
            <a:ext cx="1062688" cy="162783"/>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8" name="Straight Arrow Connector 7">
            <a:extLst>
              <a:ext uri="{FF2B5EF4-FFF2-40B4-BE49-F238E27FC236}">
                <a16:creationId xmlns:a16="http://schemas.microsoft.com/office/drawing/2014/main" id="{4E726C79-609F-47C9-B850-4626C45915FC}"/>
              </a:ext>
            </a:extLst>
          </p:cNvPr>
          <p:cNvCxnSpPr>
            <a:cxnSpLocks/>
            <a:stCxn id="43" idx="1"/>
          </p:cNvCxnSpPr>
          <p:nvPr/>
        </p:nvCxnSpPr>
        <p:spPr>
          <a:xfrm flipH="1">
            <a:off x="5985867" y="1888532"/>
            <a:ext cx="4214572" cy="64516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AF33E346-E39B-40B2-8365-D9D7C2402D01}"/>
              </a:ext>
            </a:extLst>
          </p:cNvPr>
          <p:cNvSpPr txBox="1"/>
          <p:nvPr/>
        </p:nvSpPr>
        <p:spPr>
          <a:xfrm>
            <a:off x="659024" y="2732091"/>
            <a:ext cx="5326843" cy="1015663"/>
          </a:xfrm>
          <a:prstGeom prst="rect">
            <a:avLst/>
          </a:prstGeom>
          <a:solidFill>
            <a:srgbClr val="F3FFF8"/>
          </a:solidFill>
          <a:ln w="19050">
            <a:solidFill>
              <a:srgbClr val="00B050"/>
            </a:solidFill>
          </a:ln>
        </p:spPr>
        <p:txBody>
          <a:bodyPr wrap="square" rtlCol="0">
            <a:spAutoFit/>
          </a:bodyPr>
          <a:lstStyle>
            <a:defPPr>
              <a:defRPr lang="en-US"/>
            </a:defPPr>
            <a:lvl1pPr>
              <a:defRPr sz="2000">
                <a:solidFill>
                  <a:srgbClr val="202124"/>
                </a:solidFill>
              </a:defRPr>
            </a:lvl1pPr>
          </a:lstStyle>
          <a:p>
            <a:r>
              <a:rPr lang="en-US" dirty="0"/>
              <a:t>Keep in mind that for every file you attach to the PDF, the your PDF size increases the exact size of the file you attached.</a:t>
            </a:r>
            <a:endParaRPr lang="en-CA" dirty="0"/>
          </a:p>
        </p:txBody>
      </p:sp>
      <p:cxnSp>
        <p:nvCxnSpPr>
          <p:cNvPr id="49" name="Straight Arrow Connector 48">
            <a:extLst>
              <a:ext uri="{FF2B5EF4-FFF2-40B4-BE49-F238E27FC236}">
                <a16:creationId xmlns:a16="http://schemas.microsoft.com/office/drawing/2014/main" id="{296AF666-AE85-4A1B-A1D7-3BD8CAABB26E}"/>
              </a:ext>
            </a:extLst>
          </p:cNvPr>
          <p:cNvCxnSpPr>
            <a:cxnSpLocks/>
          </p:cNvCxnSpPr>
          <p:nvPr/>
        </p:nvCxnSpPr>
        <p:spPr>
          <a:xfrm flipH="1">
            <a:off x="6511051" y="2082778"/>
            <a:ext cx="3679149" cy="231104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54EFED10-B70B-44A1-898C-362CF8D6E7D1}"/>
              </a:ext>
            </a:extLst>
          </p:cNvPr>
          <p:cNvSpPr txBox="1"/>
          <p:nvPr/>
        </p:nvSpPr>
        <p:spPr>
          <a:xfrm>
            <a:off x="659024" y="4393819"/>
            <a:ext cx="8097798" cy="1938992"/>
          </a:xfrm>
          <a:prstGeom prst="rect">
            <a:avLst/>
          </a:prstGeom>
          <a:solidFill>
            <a:srgbClr val="F3FFF8"/>
          </a:solidFill>
          <a:ln w="19050">
            <a:solidFill>
              <a:srgbClr val="00B050"/>
            </a:solidFill>
          </a:ln>
        </p:spPr>
        <p:txBody>
          <a:bodyPr wrap="square" rtlCol="0">
            <a:spAutoFit/>
          </a:bodyPr>
          <a:lstStyle>
            <a:defPPr>
              <a:defRPr lang="en-US"/>
            </a:defPPr>
            <a:lvl1pPr>
              <a:defRPr sz="2000">
                <a:solidFill>
                  <a:srgbClr val="202124"/>
                </a:solidFill>
              </a:defRPr>
            </a:lvl1pPr>
          </a:lstStyle>
          <a:p>
            <a:r>
              <a:rPr lang="en-US" dirty="0"/>
              <a:t>The article feature enables you to guide your readers through material presented in multiple columns and across a series of pages, just like in magazines and newspapers.</a:t>
            </a:r>
          </a:p>
          <a:p>
            <a:endParaRPr lang="en-US" dirty="0"/>
          </a:p>
          <a:p>
            <a:r>
              <a:rPr lang="en-US" dirty="0"/>
              <a:t>You create an article by defining a series of boxes around the content in the order in which you want the content to be read. </a:t>
            </a:r>
            <a:endParaRPr lang="en-CA" dirty="0"/>
          </a:p>
        </p:txBody>
      </p:sp>
      <p:sp>
        <p:nvSpPr>
          <p:cNvPr id="29" name="TextBox 28">
            <a:extLst>
              <a:ext uri="{FF2B5EF4-FFF2-40B4-BE49-F238E27FC236}">
                <a16:creationId xmlns:a16="http://schemas.microsoft.com/office/drawing/2014/main" id="{BDB61777-0BE9-43FE-91EE-8A34E58403B2}"/>
              </a:ext>
            </a:extLst>
          </p:cNvPr>
          <p:cNvSpPr txBox="1"/>
          <p:nvPr/>
        </p:nvSpPr>
        <p:spPr>
          <a:xfrm>
            <a:off x="6234633" y="2166007"/>
            <a:ext cx="2512522" cy="1631216"/>
          </a:xfrm>
          <a:prstGeom prst="rect">
            <a:avLst/>
          </a:prstGeom>
          <a:solidFill>
            <a:srgbClr val="F3FFF8"/>
          </a:solidFill>
          <a:ln w="19050">
            <a:solidFill>
              <a:srgbClr val="00B050"/>
            </a:solidFill>
          </a:ln>
        </p:spPr>
        <p:txBody>
          <a:bodyPr wrap="square" rtlCol="0">
            <a:spAutoFit/>
          </a:bodyPr>
          <a:lstStyle>
            <a:defPPr>
              <a:defRPr lang="en-US"/>
            </a:defPPr>
            <a:lvl1pPr>
              <a:defRPr sz="2000">
                <a:solidFill>
                  <a:srgbClr val="202124"/>
                </a:solidFill>
              </a:defRPr>
            </a:lvl1pPr>
          </a:lstStyle>
          <a:p>
            <a:r>
              <a:rPr lang="en-US" dirty="0"/>
              <a:t>Bate Numbering is the process of assigning a unique sequential identification number to each page.</a:t>
            </a:r>
            <a:endParaRPr lang="en-CA" dirty="0"/>
          </a:p>
        </p:txBody>
      </p:sp>
      <p:cxnSp>
        <p:nvCxnSpPr>
          <p:cNvPr id="34" name="Straight Arrow Connector 33">
            <a:extLst>
              <a:ext uri="{FF2B5EF4-FFF2-40B4-BE49-F238E27FC236}">
                <a16:creationId xmlns:a16="http://schemas.microsoft.com/office/drawing/2014/main" id="{CB9D3DB8-A2C3-4BE3-9056-F20C521C98BC}"/>
              </a:ext>
            </a:extLst>
          </p:cNvPr>
          <p:cNvCxnSpPr>
            <a:cxnSpLocks/>
            <a:stCxn id="25" idx="1"/>
            <a:endCxn id="18" idx="3"/>
          </p:cNvCxnSpPr>
          <p:nvPr/>
        </p:nvCxnSpPr>
        <p:spPr>
          <a:xfrm flipH="1">
            <a:off x="8604329" y="1453980"/>
            <a:ext cx="1589992" cy="19034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7011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500" fill="hold"/>
                                        <p:tgtEl>
                                          <p:spTgt spid="21"/>
                                        </p:tgtEl>
                                        <p:attrNameLst>
                                          <p:attrName>ppt_x</p:attrName>
                                        </p:attrNameLst>
                                      </p:cBhvr>
                                      <p:tavLst>
                                        <p:tav tm="0">
                                          <p:val>
                                            <p:strVal val="1+#ppt_w/2"/>
                                          </p:val>
                                        </p:tav>
                                        <p:tav tm="100000">
                                          <p:val>
                                            <p:strVal val="#ppt_x"/>
                                          </p:val>
                                        </p:tav>
                                      </p:tavLst>
                                    </p:anim>
                                    <p:anim calcmode="lin" valueType="num">
                                      <p:cBhvr additive="base">
                                        <p:cTn id="13" dur="500" fill="hold"/>
                                        <p:tgtEl>
                                          <p:spTgt spid="21"/>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2" fill="hold" nodeType="after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right)">
                                      <p:cBhvr>
                                        <p:cTn id="17" dur="500"/>
                                        <p:tgtEl>
                                          <p:spTgt spid="23"/>
                                        </p:tgtEl>
                                      </p:cBhvr>
                                    </p:animEffect>
                                  </p:childTnLst>
                                </p:cTn>
                              </p:par>
                            </p:childTnLst>
                          </p:cTn>
                        </p:par>
                        <p:par>
                          <p:cTn id="18" fill="hold">
                            <p:stCondLst>
                              <p:cond delay="1000"/>
                            </p:stCondLst>
                            <p:childTnLst>
                              <p:par>
                                <p:cTn id="19" presetID="22" presetClass="entr" presetSubtype="1" fill="hold"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up)">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 calcmode="lin" valueType="num">
                                      <p:cBhvr additive="base">
                                        <p:cTn id="26" dur="500" fill="hold"/>
                                        <p:tgtEl>
                                          <p:spTgt spid="25"/>
                                        </p:tgtEl>
                                        <p:attrNameLst>
                                          <p:attrName>ppt_x</p:attrName>
                                        </p:attrNameLst>
                                      </p:cBhvr>
                                      <p:tavLst>
                                        <p:tav tm="0">
                                          <p:val>
                                            <p:strVal val="1+#ppt_w/2"/>
                                          </p:val>
                                        </p:tav>
                                        <p:tav tm="100000">
                                          <p:val>
                                            <p:strVal val="#ppt_x"/>
                                          </p:val>
                                        </p:tav>
                                      </p:tavLst>
                                    </p:anim>
                                    <p:anim calcmode="lin" valueType="num">
                                      <p:cBhvr additive="base">
                                        <p:cTn id="27" dur="500" fill="hold"/>
                                        <p:tgtEl>
                                          <p:spTgt spid="25"/>
                                        </p:tgtEl>
                                        <p:attrNameLst>
                                          <p:attrName>ppt_y</p:attrName>
                                        </p:attrNameLst>
                                      </p:cBhvr>
                                      <p:tavLst>
                                        <p:tav tm="0">
                                          <p:val>
                                            <p:strVal val="#ppt_y"/>
                                          </p:val>
                                        </p:tav>
                                        <p:tav tm="100000">
                                          <p:val>
                                            <p:strVal val="#ppt_y"/>
                                          </p:val>
                                        </p:tav>
                                      </p:tavLst>
                                    </p:anim>
                                  </p:childTnLst>
                                </p:cTn>
                              </p:par>
                            </p:childTnLst>
                          </p:cTn>
                        </p:par>
                        <p:par>
                          <p:cTn id="28" fill="hold">
                            <p:stCondLst>
                              <p:cond delay="500"/>
                            </p:stCondLst>
                            <p:childTnLst>
                              <p:par>
                                <p:cTn id="29" presetID="22" presetClass="entr" presetSubtype="2" fill="hold"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right)">
                                      <p:cBhvr>
                                        <p:cTn id="31" dur="500"/>
                                        <p:tgtEl>
                                          <p:spTgt spid="26"/>
                                        </p:tgtEl>
                                      </p:cBhvr>
                                    </p:animEffect>
                                  </p:childTnLst>
                                </p:cTn>
                              </p:par>
                            </p:childTnLst>
                          </p:cTn>
                        </p:par>
                        <p:par>
                          <p:cTn id="32" fill="hold">
                            <p:stCondLst>
                              <p:cond delay="1000"/>
                            </p:stCondLst>
                            <p:childTnLst>
                              <p:par>
                                <p:cTn id="33" presetID="53" presetClass="entr" presetSubtype="16"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p:cTn id="35" dur="500" fill="hold"/>
                                        <p:tgtEl>
                                          <p:spTgt spid="29"/>
                                        </p:tgtEl>
                                        <p:attrNameLst>
                                          <p:attrName>ppt_w</p:attrName>
                                        </p:attrNameLst>
                                      </p:cBhvr>
                                      <p:tavLst>
                                        <p:tav tm="0">
                                          <p:val>
                                            <p:fltVal val="0"/>
                                          </p:val>
                                        </p:tav>
                                        <p:tav tm="100000">
                                          <p:val>
                                            <p:strVal val="#ppt_w"/>
                                          </p:val>
                                        </p:tav>
                                      </p:tavLst>
                                    </p:anim>
                                    <p:anim calcmode="lin" valueType="num">
                                      <p:cBhvr>
                                        <p:cTn id="36" dur="500" fill="hold"/>
                                        <p:tgtEl>
                                          <p:spTgt spid="29"/>
                                        </p:tgtEl>
                                        <p:attrNameLst>
                                          <p:attrName>ppt_h</p:attrName>
                                        </p:attrNameLst>
                                      </p:cBhvr>
                                      <p:tavLst>
                                        <p:tav tm="0">
                                          <p:val>
                                            <p:fltVal val="0"/>
                                          </p:val>
                                        </p:tav>
                                        <p:tav tm="100000">
                                          <p:val>
                                            <p:strVal val="#ppt_h"/>
                                          </p:val>
                                        </p:tav>
                                      </p:tavLst>
                                    </p:anim>
                                    <p:animEffect transition="in" filter="fade">
                                      <p:cBhvr>
                                        <p:cTn id="37" dur="500"/>
                                        <p:tgtEl>
                                          <p:spTgt spid="29"/>
                                        </p:tgtEl>
                                      </p:cBhvr>
                                    </p:animEffect>
                                  </p:childTnLst>
                                </p:cTn>
                              </p:par>
                            </p:childTnLst>
                          </p:cTn>
                        </p:par>
                        <p:par>
                          <p:cTn id="38" fill="hold">
                            <p:stCondLst>
                              <p:cond delay="1500"/>
                            </p:stCondLst>
                            <p:childTnLst>
                              <p:par>
                                <p:cTn id="39" presetID="26" presetClass="emph" presetSubtype="0" fill="hold" grpId="1" nodeType="afterEffect">
                                  <p:stCondLst>
                                    <p:cond delay="0"/>
                                  </p:stCondLst>
                                  <p:childTnLst>
                                    <p:animEffect transition="out" filter="fade">
                                      <p:cBhvr>
                                        <p:cTn id="40" dur="500" tmFilter="0, 0; .2, .5; .8, .5; 1, 0"/>
                                        <p:tgtEl>
                                          <p:spTgt spid="29"/>
                                        </p:tgtEl>
                                      </p:cBhvr>
                                    </p:animEffect>
                                    <p:animScale>
                                      <p:cBhvr>
                                        <p:cTn id="41" dur="250" autoRev="1" fill="hold"/>
                                        <p:tgtEl>
                                          <p:spTgt spid="29"/>
                                        </p:tgtEl>
                                      </p:cBhvr>
                                      <p:by x="105000" y="105000"/>
                                    </p:animScale>
                                  </p:childTnLst>
                                </p:cTn>
                              </p:par>
                            </p:childTnLst>
                          </p:cTn>
                        </p:par>
                        <p:par>
                          <p:cTn id="42" fill="hold">
                            <p:stCondLst>
                              <p:cond delay="2000"/>
                            </p:stCondLst>
                            <p:childTnLst>
                              <p:par>
                                <p:cTn id="43" presetID="26" presetClass="emph" presetSubtype="0" fill="hold" grpId="2" nodeType="afterEffect">
                                  <p:stCondLst>
                                    <p:cond delay="0"/>
                                  </p:stCondLst>
                                  <p:childTnLst>
                                    <p:animEffect transition="out" filter="fade">
                                      <p:cBhvr>
                                        <p:cTn id="44" dur="500" tmFilter="0, 0; .2, .5; .8, .5; 1, 0"/>
                                        <p:tgtEl>
                                          <p:spTgt spid="29"/>
                                        </p:tgtEl>
                                      </p:cBhvr>
                                    </p:animEffect>
                                    <p:animScale>
                                      <p:cBhvr>
                                        <p:cTn id="45" dur="250" autoRev="1" fill="hold"/>
                                        <p:tgtEl>
                                          <p:spTgt spid="29"/>
                                        </p:tgtEl>
                                      </p:cBhvr>
                                      <p:by x="105000" y="105000"/>
                                    </p:animScale>
                                  </p:childTnLst>
                                </p:cTn>
                              </p:par>
                            </p:childTnLst>
                          </p:cTn>
                        </p:par>
                      </p:childTnLst>
                    </p:cTn>
                  </p:par>
                  <p:par>
                    <p:cTn id="46" fill="hold">
                      <p:stCondLst>
                        <p:cond delay="indefinite"/>
                      </p:stCondLst>
                      <p:childTnLst>
                        <p:par>
                          <p:cTn id="47" fill="hold">
                            <p:stCondLst>
                              <p:cond delay="0"/>
                            </p:stCondLst>
                            <p:childTnLst>
                              <p:par>
                                <p:cTn id="48" presetID="53" presetClass="exit" presetSubtype="32" fill="hold" grpId="3" nodeType="clickEffect">
                                  <p:stCondLst>
                                    <p:cond delay="0"/>
                                  </p:stCondLst>
                                  <p:childTnLst>
                                    <p:anim calcmode="lin" valueType="num">
                                      <p:cBhvr>
                                        <p:cTn id="49" dur="500"/>
                                        <p:tgtEl>
                                          <p:spTgt spid="29"/>
                                        </p:tgtEl>
                                        <p:attrNameLst>
                                          <p:attrName>ppt_w</p:attrName>
                                        </p:attrNameLst>
                                      </p:cBhvr>
                                      <p:tavLst>
                                        <p:tav tm="0">
                                          <p:val>
                                            <p:strVal val="ppt_w"/>
                                          </p:val>
                                        </p:tav>
                                        <p:tav tm="100000">
                                          <p:val>
                                            <p:fltVal val="0"/>
                                          </p:val>
                                        </p:tav>
                                      </p:tavLst>
                                    </p:anim>
                                    <p:anim calcmode="lin" valueType="num">
                                      <p:cBhvr>
                                        <p:cTn id="50" dur="500"/>
                                        <p:tgtEl>
                                          <p:spTgt spid="29"/>
                                        </p:tgtEl>
                                        <p:attrNameLst>
                                          <p:attrName>ppt_h</p:attrName>
                                        </p:attrNameLst>
                                      </p:cBhvr>
                                      <p:tavLst>
                                        <p:tav tm="0">
                                          <p:val>
                                            <p:strVal val="ppt_h"/>
                                          </p:val>
                                        </p:tav>
                                        <p:tav tm="100000">
                                          <p:val>
                                            <p:fltVal val="0"/>
                                          </p:val>
                                        </p:tav>
                                      </p:tavLst>
                                    </p:anim>
                                    <p:animEffect transition="out" filter="fade">
                                      <p:cBhvr>
                                        <p:cTn id="51" dur="500"/>
                                        <p:tgtEl>
                                          <p:spTgt spid="29"/>
                                        </p:tgtEl>
                                      </p:cBhvr>
                                    </p:animEffect>
                                    <p:set>
                                      <p:cBhvr>
                                        <p:cTn id="52" dur="1" fill="hold">
                                          <p:stCondLst>
                                            <p:cond delay="499"/>
                                          </p:stCondLst>
                                        </p:cTn>
                                        <p:tgtEl>
                                          <p:spTgt spid="29"/>
                                        </p:tgtEl>
                                        <p:attrNameLst>
                                          <p:attrName>style.visibility</p:attrName>
                                        </p:attrNameLst>
                                      </p:cBhvr>
                                      <p:to>
                                        <p:strVal val="hidden"/>
                                      </p:to>
                                    </p:set>
                                  </p:childTnLst>
                                </p:cTn>
                              </p:par>
                              <p:par>
                                <p:cTn id="53" presetID="22" presetClass="exit" presetSubtype="4" fill="hold" nodeType="withEffect">
                                  <p:stCondLst>
                                    <p:cond delay="0"/>
                                  </p:stCondLst>
                                  <p:childTnLst>
                                    <p:animEffect transition="out" filter="wipe(down)">
                                      <p:cBhvr>
                                        <p:cTn id="54" dur="500"/>
                                        <p:tgtEl>
                                          <p:spTgt spid="26"/>
                                        </p:tgtEl>
                                      </p:cBhvr>
                                    </p:animEffect>
                                    <p:set>
                                      <p:cBhvr>
                                        <p:cTn id="55" dur="1" fill="hold">
                                          <p:stCondLst>
                                            <p:cond delay="499"/>
                                          </p:stCondLst>
                                        </p:cTn>
                                        <p:tgtEl>
                                          <p:spTgt spid="26"/>
                                        </p:tgtEl>
                                        <p:attrNameLst>
                                          <p:attrName>style.visibility</p:attrName>
                                        </p:attrNameLst>
                                      </p:cBhvr>
                                      <p:to>
                                        <p:strVal val="hidden"/>
                                      </p:to>
                                    </p:set>
                                  </p:childTnLst>
                                </p:cTn>
                              </p:par>
                            </p:childTnLst>
                          </p:cTn>
                        </p:par>
                        <p:par>
                          <p:cTn id="56" fill="hold">
                            <p:stCondLst>
                              <p:cond delay="500"/>
                            </p:stCondLst>
                            <p:childTnLst>
                              <p:par>
                                <p:cTn id="57" presetID="22" presetClass="entr" presetSubtype="2" fill="hold" nodeType="afterEffect">
                                  <p:stCondLst>
                                    <p:cond delay="0"/>
                                  </p:stCondLst>
                                  <p:childTnLst>
                                    <p:set>
                                      <p:cBhvr>
                                        <p:cTn id="58" dur="1" fill="hold">
                                          <p:stCondLst>
                                            <p:cond delay="0"/>
                                          </p:stCondLst>
                                        </p:cTn>
                                        <p:tgtEl>
                                          <p:spTgt spid="34"/>
                                        </p:tgtEl>
                                        <p:attrNameLst>
                                          <p:attrName>style.visibility</p:attrName>
                                        </p:attrNameLst>
                                      </p:cBhvr>
                                      <p:to>
                                        <p:strVal val="visible"/>
                                      </p:to>
                                    </p:set>
                                    <p:animEffect transition="in" filter="wipe(right)">
                                      <p:cBhvr>
                                        <p:cTn id="59" dur="500"/>
                                        <p:tgtEl>
                                          <p:spTgt spid="34"/>
                                        </p:tgtEl>
                                      </p:cBhvr>
                                    </p:animEffect>
                                  </p:childTnLst>
                                </p:cTn>
                              </p:par>
                            </p:childTnLst>
                          </p:cTn>
                        </p:par>
                        <p:par>
                          <p:cTn id="60" fill="hold">
                            <p:stCondLst>
                              <p:cond delay="1000"/>
                            </p:stCondLst>
                            <p:childTnLst>
                              <p:par>
                                <p:cTn id="61" presetID="22" presetClass="entr" presetSubtype="1" fill="hold"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up)">
                                      <p:cBhvr>
                                        <p:cTn id="63" dur="500"/>
                                        <p:tgtEl>
                                          <p:spTgt spid="18"/>
                                        </p:tgtEl>
                                      </p:cBhvr>
                                    </p:animEffect>
                                  </p:childTnLst>
                                </p:cTn>
                              </p:par>
                            </p:childTnLst>
                          </p:cTn>
                        </p:par>
                      </p:childTnLst>
                    </p:cTn>
                  </p:par>
                  <p:par>
                    <p:cTn id="64" fill="hold">
                      <p:stCondLst>
                        <p:cond delay="indefinite"/>
                      </p:stCondLst>
                      <p:childTnLst>
                        <p:par>
                          <p:cTn id="65" fill="hold">
                            <p:stCondLst>
                              <p:cond delay="0"/>
                            </p:stCondLst>
                            <p:childTnLst>
                              <p:par>
                                <p:cTn id="66" presetID="2" presetClass="entr" presetSubtype="2" fill="hold" grpId="0" nodeType="clickEffect">
                                  <p:stCondLst>
                                    <p:cond delay="0"/>
                                  </p:stCondLst>
                                  <p:childTnLst>
                                    <p:set>
                                      <p:cBhvr>
                                        <p:cTn id="67" dur="1" fill="hold">
                                          <p:stCondLst>
                                            <p:cond delay="0"/>
                                          </p:stCondLst>
                                        </p:cTn>
                                        <p:tgtEl>
                                          <p:spTgt spid="30"/>
                                        </p:tgtEl>
                                        <p:attrNameLst>
                                          <p:attrName>style.visibility</p:attrName>
                                        </p:attrNameLst>
                                      </p:cBhvr>
                                      <p:to>
                                        <p:strVal val="visible"/>
                                      </p:to>
                                    </p:set>
                                    <p:anim calcmode="lin" valueType="num">
                                      <p:cBhvr additive="base">
                                        <p:cTn id="68" dur="500" fill="hold"/>
                                        <p:tgtEl>
                                          <p:spTgt spid="30"/>
                                        </p:tgtEl>
                                        <p:attrNameLst>
                                          <p:attrName>ppt_x</p:attrName>
                                        </p:attrNameLst>
                                      </p:cBhvr>
                                      <p:tavLst>
                                        <p:tav tm="0">
                                          <p:val>
                                            <p:strVal val="1+#ppt_w/2"/>
                                          </p:val>
                                        </p:tav>
                                        <p:tav tm="100000">
                                          <p:val>
                                            <p:strVal val="#ppt_x"/>
                                          </p:val>
                                        </p:tav>
                                      </p:tavLst>
                                    </p:anim>
                                    <p:anim calcmode="lin" valueType="num">
                                      <p:cBhvr additive="base">
                                        <p:cTn id="69" dur="500" fill="hold"/>
                                        <p:tgtEl>
                                          <p:spTgt spid="30"/>
                                        </p:tgtEl>
                                        <p:attrNameLst>
                                          <p:attrName>ppt_y</p:attrName>
                                        </p:attrNameLst>
                                      </p:cBhvr>
                                      <p:tavLst>
                                        <p:tav tm="0">
                                          <p:val>
                                            <p:strVal val="#ppt_y"/>
                                          </p:val>
                                        </p:tav>
                                        <p:tav tm="100000">
                                          <p:val>
                                            <p:strVal val="#ppt_y"/>
                                          </p:val>
                                        </p:tav>
                                      </p:tavLst>
                                    </p:anim>
                                  </p:childTnLst>
                                </p:cTn>
                              </p:par>
                            </p:childTnLst>
                          </p:cTn>
                        </p:par>
                        <p:par>
                          <p:cTn id="70" fill="hold">
                            <p:stCondLst>
                              <p:cond delay="500"/>
                            </p:stCondLst>
                            <p:childTnLst>
                              <p:par>
                                <p:cTn id="71" presetID="22" presetClass="entr" presetSubtype="1" fill="hold" nodeType="afterEffect">
                                  <p:stCondLst>
                                    <p:cond delay="0"/>
                                  </p:stCondLst>
                                  <p:childTnLst>
                                    <p:set>
                                      <p:cBhvr>
                                        <p:cTn id="72" dur="1" fill="hold">
                                          <p:stCondLst>
                                            <p:cond delay="0"/>
                                          </p:stCondLst>
                                        </p:cTn>
                                        <p:tgtEl>
                                          <p:spTgt spid="31"/>
                                        </p:tgtEl>
                                        <p:attrNameLst>
                                          <p:attrName>style.visibility</p:attrName>
                                        </p:attrNameLst>
                                      </p:cBhvr>
                                      <p:to>
                                        <p:strVal val="visible"/>
                                      </p:to>
                                    </p:set>
                                    <p:animEffect transition="in" filter="wipe(up)">
                                      <p:cBhvr>
                                        <p:cTn id="73" dur="500"/>
                                        <p:tgtEl>
                                          <p:spTgt spid="31"/>
                                        </p:tgtEl>
                                      </p:cBhvr>
                                    </p:animEffect>
                                  </p:childTnLst>
                                </p:cTn>
                              </p:par>
                            </p:childTnLst>
                          </p:cTn>
                        </p:par>
                        <p:par>
                          <p:cTn id="74" fill="hold">
                            <p:stCondLst>
                              <p:cond delay="1000"/>
                            </p:stCondLst>
                            <p:childTnLst>
                              <p:par>
                                <p:cTn id="75" presetID="22" presetClass="entr" presetSubtype="1" fill="hold" grpId="0" nodeType="afterEffect">
                                  <p:stCondLst>
                                    <p:cond delay="0"/>
                                  </p:stCondLst>
                                  <p:childTnLst>
                                    <p:set>
                                      <p:cBhvr>
                                        <p:cTn id="76" dur="1" fill="hold">
                                          <p:stCondLst>
                                            <p:cond delay="0"/>
                                          </p:stCondLst>
                                        </p:cTn>
                                        <p:tgtEl>
                                          <p:spTgt spid="36"/>
                                        </p:tgtEl>
                                        <p:attrNameLst>
                                          <p:attrName>style.visibility</p:attrName>
                                        </p:attrNameLst>
                                      </p:cBhvr>
                                      <p:to>
                                        <p:strVal val="visible"/>
                                      </p:to>
                                    </p:set>
                                    <p:animEffect transition="in" filter="wipe(up)">
                                      <p:cBhvr>
                                        <p:cTn id="77" dur="500"/>
                                        <p:tgtEl>
                                          <p:spTgt spid="36"/>
                                        </p:tgtEl>
                                      </p:cBhvr>
                                    </p:animEffect>
                                  </p:childTnLst>
                                </p:cTn>
                              </p:par>
                            </p:childTnLst>
                          </p:cTn>
                        </p:par>
                        <p:par>
                          <p:cTn id="78" fill="hold">
                            <p:stCondLst>
                              <p:cond delay="1500"/>
                            </p:stCondLst>
                            <p:childTnLst>
                              <p:par>
                                <p:cTn id="79" presetID="22" presetClass="entr" presetSubtype="1" fill="hold" nodeType="afterEffect">
                                  <p:stCondLst>
                                    <p:cond delay="0"/>
                                  </p:stCondLst>
                                  <p:childTnLst>
                                    <p:set>
                                      <p:cBhvr>
                                        <p:cTn id="80" dur="1" fill="hold">
                                          <p:stCondLst>
                                            <p:cond delay="0"/>
                                          </p:stCondLst>
                                        </p:cTn>
                                        <p:tgtEl>
                                          <p:spTgt spid="39"/>
                                        </p:tgtEl>
                                        <p:attrNameLst>
                                          <p:attrName>style.visibility</p:attrName>
                                        </p:attrNameLst>
                                      </p:cBhvr>
                                      <p:to>
                                        <p:strVal val="visible"/>
                                      </p:to>
                                    </p:set>
                                    <p:animEffect transition="in" filter="wipe(up)">
                                      <p:cBhvr>
                                        <p:cTn id="81" dur="500"/>
                                        <p:tgtEl>
                                          <p:spTgt spid="39"/>
                                        </p:tgtEl>
                                      </p:cBhvr>
                                    </p:animEffect>
                                  </p:childTnLst>
                                </p:cTn>
                              </p:par>
                            </p:childTnLst>
                          </p:cTn>
                        </p:par>
                        <p:par>
                          <p:cTn id="82" fill="hold">
                            <p:stCondLst>
                              <p:cond delay="2000"/>
                            </p:stCondLst>
                            <p:childTnLst>
                              <p:par>
                                <p:cTn id="83" presetID="22" presetClass="entr" presetSubtype="1" fill="hold" nodeType="afterEffect">
                                  <p:stCondLst>
                                    <p:cond delay="0"/>
                                  </p:stCondLst>
                                  <p:childTnLst>
                                    <p:set>
                                      <p:cBhvr>
                                        <p:cTn id="84" dur="1" fill="hold">
                                          <p:stCondLst>
                                            <p:cond delay="0"/>
                                          </p:stCondLst>
                                        </p:cTn>
                                        <p:tgtEl>
                                          <p:spTgt spid="20"/>
                                        </p:tgtEl>
                                        <p:attrNameLst>
                                          <p:attrName>style.visibility</p:attrName>
                                        </p:attrNameLst>
                                      </p:cBhvr>
                                      <p:to>
                                        <p:strVal val="visible"/>
                                      </p:to>
                                    </p:set>
                                    <p:animEffect transition="in" filter="wipe(up)">
                                      <p:cBhvr>
                                        <p:cTn id="85" dur="500"/>
                                        <p:tgtEl>
                                          <p:spTgt spid="20"/>
                                        </p:tgtEl>
                                      </p:cBhvr>
                                    </p:animEffect>
                                  </p:childTnLst>
                                </p:cTn>
                              </p:par>
                            </p:childTnLst>
                          </p:cTn>
                        </p:par>
                      </p:childTnLst>
                    </p:cTn>
                  </p:par>
                  <p:par>
                    <p:cTn id="86" fill="hold">
                      <p:stCondLst>
                        <p:cond delay="indefinite"/>
                      </p:stCondLst>
                      <p:childTnLst>
                        <p:par>
                          <p:cTn id="87" fill="hold">
                            <p:stCondLst>
                              <p:cond delay="0"/>
                            </p:stCondLst>
                            <p:childTnLst>
                              <p:par>
                                <p:cTn id="88" presetID="2" presetClass="entr" presetSubtype="2" fill="hold" grpId="0" nodeType="clickEffect">
                                  <p:stCondLst>
                                    <p:cond delay="0"/>
                                  </p:stCondLst>
                                  <p:childTnLst>
                                    <p:set>
                                      <p:cBhvr>
                                        <p:cTn id="89" dur="1" fill="hold">
                                          <p:stCondLst>
                                            <p:cond delay="0"/>
                                          </p:stCondLst>
                                        </p:cTn>
                                        <p:tgtEl>
                                          <p:spTgt spid="43"/>
                                        </p:tgtEl>
                                        <p:attrNameLst>
                                          <p:attrName>style.visibility</p:attrName>
                                        </p:attrNameLst>
                                      </p:cBhvr>
                                      <p:to>
                                        <p:strVal val="visible"/>
                                      </p:to>
                                    </p:set>
                                    <p:anim calcmode="lin" valueType="num">
                                      <p:cBhvr additive="base">
                                        <p:cTn id="90" dur="500" fill="hold"/>
                                        <p:tgtEl>
                                          <p:spTgt spid="43"/>
                                        </p:tgtEl>
                                        <p:attrNameLst>
                                          <p:attrName>ppt_x</p:attrName>
                                        </p:attrNameLst>
                                      </p:cBhvr>
                                      <p:tavLst>
                                        <p:tav tm="0">
                                          <p:val>
                                            <p:strVal val="1+#ppt_w/2"/>
                                          </p:val>
                                        </p:tav>
                                        <p:tav tm="100000">
                                          <p:val>
                                            <p:strVal val="#ppt_x"/>
                                          </p:val>
                                        </p:tav>
                                      </p:tavLst>
                                    </p:anim>
                                    <p:anim calcmode="lin" valueType="num">
                                      <p:cBhvr additive="base">
                                        <p:cTn id="91" dur="500" fill="hold"/>
                                        <p:tgtEl>
                                          <p:spTgt spid="43"/>
                                        </p:tgtEl>
                                        <p:attrNameLst>
                                          <p:attrName>ppt_y</p:attrName>
                                        </p:attrNameLst>
                                      </p:cBhvr>
                                      <p:tavLst>
                                        <p:tav tm="0">
                                          <p:val>
                                            <p:strVal val="#ppt_y"/>
                                          </p:val>
                                        </p:tav>
                                        <p:tav tm="100000">
                                          <p:val>
                                            <p:strVal val="#ppt_y"/>
                                          </p:val>
                                        </p:tav>
                                      </p:tavLst>
                                    </p:anim>
                                  </p:childTnLst>
                                </p:cTn>
                              </p:par>
                            </p:childTnLst>
                          </p:cTn>
                        </p:par>
                        <p:par>
                          <p:cTn id="92" fill="hold">
                            <p:stCondLst>
                              <p:cond delay="500"/>
                            </p:stCondLst>
                            <p:childTnLst>
                              <p:par>
                                <p:cTn id="93" presetID="22" presetClass="entr" presetSubtype="2" fill="hold" nodeType="afterEffect">
                                  <p:stCondLst>
                                    <p:cond delay="0"/>
                                  </p:stCondLst>
                                  <p:childTnLst>
                                    <p:set>
                                      <p:cBhvr>
                                        <p:cTn id="94" dur="1" fill="hold">
                                          <p:stCondLst>
                                            <p:cond delay="0"/>
                                          </p:stCondLst>
                                        </p:cTn>
                                        <p:tgtEl>
                                          <p:spTgt spid="8"/>
                                        </p:tgtEl>
                                        <p:attrNameLst>
                                          <p:attrName>style.visibility</p:attrName>
                                        </p:attrNameLst>
                                      </p:cBhvr>
                                      <p:to>
                                        <p:strVal val="visible"/>
                                      </p:to>
                                    </p:set>
                                    <p:animEffect transition="in" filter="wipe(right)">
                                      <p:cBhvr>
                                        <p:cTn id="95" dur="500"/>
                                        <p:tgtEl>
                                          <p:spTgt spid="8"/>
                                        </p:tgtEl>
                                      </p:cBhvr>
                                    </p:animEffect>
                                  </p:childTnLst>
                                </p:cTn>
                              </p:par>
                              <p:par>
                                <p:cTn id="96" presetID="2" presetClass="entr" presetSubtype="8" fill="hold" grpId="0" nodeType="withEffect">
                                  <p:stCondLst>
                                    <p:cond delay="0"/>
                                  </p:stCondLst>
                                  <p:childTnLst>
                                    <p:set>
                                      <p:cBhvr>
                                        <p:cTn id="97" dur="1" fill="hold">
                                          <p:stCondLst>
                                            <p:cond delay="0"/>
                                          </p:stCondLst>
                                        </p:cTn>
                                        <p:tgtEl>
                                          <p:spTgt spid="10"/>
                                        </p:tgtEl>
                                        <p:attrNameLst>
                                          <p:attrName>style.visibility</p:attrName>
                                        </p:attrNameLst>
                                      </p:cBhvr>
                                      <p:to>
                                        <p:strVal val="visible"/>
                                      </p:to>
                                    </p:set>
                                    <p:anim calcmode="lin" valueType="num">
                                      <p:cBhvr additive="base">
                                        <p:cTn id="98" dur="500" fill="hold"/>
                                        <p:tgtEl>
                                          <p:spTgt spid="10"/>
                                        </p:tgtEl>
                                        <p:attrNameLst>
                                          <p:attrName>ppt_x</p:attrName>
                                        </p:attrNameLst>
                                      </p:cBhvr>
                                      <p:tavLst>
                                        <p:tav tm="0">
                                          <p:val>
                                            <p:strVal val="0-#ppt_w/2"/>
                                          </p:val>
                                        </p:tav>
                                        <p:tav tm="100000">
                                          <p:val>
                                            <p:strVal val="#ppt_x"/>
                                          </p:val>
                                        </p:tav>
                                      </p:tavLst>
                                    </p:anim>
                                    <p:anim calcmode="lin" valueType="num">
                                      <p:cBhvr additive="base">
                                        <p:cTn id="99"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2" presetClass="entr" presetSubtype="8" fill="hold" grpId="0" nodeType="clickEffect">
                                  <p:stCondLst>
                                    <p:cond delay="0"/>
                                  </p:stCondLst>
                                  <p:childTnLst>
                                    <p:set>
                                      <p:cBhvr>
                                        <p:cTn id="103" dur="1" fill="hold">
                                          <p:stCondLst>
                                            <p:cond delay="0"/>
                                          </p:stCondLst>
                                        </p:cTn>
                                        <p:tgtEl>
                                          <p:spTgt spid="48"/>
                                        </p:tgtEl>
                                        <p:attrNameLst>
                                          <p:attrName>style.visibility</p:attrName>
                                        </p:attrNameLst>
                                      </p:cBhvr>
                                      <p:to>
                                        <p:strVal val="visible"/>
                                      </p:to>
                                    </p:set>
                                    <p:anim calcmode="lin" valueType="num">
                                      <p:cBhvr additive="base">
                                        <p:cTn id="104" dur="500" fill="hold"/>
                                        <p:tgtEl>
                                          <p:spTgt spid="48"/>
                                        </p:tgtEl>
                                        <p:attrNameLst>
                                          <p:attrName>ppt_x</p:attrName>
                                        </p:attrNameLst>
                                      </p:cBhvr>
                                      <p:tavLst>
                                        <p:tav tm="0">
                                          <p:val>
                                            <p:strVal val="0-#ppt_w/2"/>
                                          </p:val>
                                        </p:tav>
                                        <p:tav tm="100000">
                                          <p:val>
                                            <p:strVal val="#ppt_x"/>
                                          </p:val>
                                        </p:tav>
                                      </p:tavLst>
                                    </p:anim>
                                    <p:anim calcmode="lin" valueType="num">
                                      <p:cBhvr additive="base">
                                        <p:cTn id="105" dur="500" fill="hold"/>
                                        <p:tgtEl>
                                          <p:spTgt spid="48"/>
                                        </p:tgtEl>
                                        <p:attrNameLst>
                                          <p:attrName>ppt_y</p:attrName>
                                        </p:attrNameLst>
                                      </p:cBhvr>
                                      <p:tavLst>
                                        <p:tav tm="0">
                                          <p:val>
                                            <p:strVal val="#ppt_y"/>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2" presetClass="entr" presetSubtype="2" fill="hold" grpId="0" nodeType="clickEffect">
                                  <p:stCondLst>
                                    <p:cond delay="0"/>
                                  </p:stCondLst>
                                  <p:childTnLst>
                                    <p:set>
                                      <p:cBhvr>
                                        <p:cTn id="109" dur="1" fill="hold">
                                          <p:stCondLst>
                                            <p:cond delay="0"/>
                                          </p:stCondLst>
                                        </p:cTn>
                                        <p:tgtEl>
                                          <p:spTgt spid="44"/>
                                        </p:tgtEl>
                                        <p:attrNameLst>
                                          <p:attrName>style.visibility</p:attrName>
                                        </p:attrNameLst>
                                      </p:cBhvr>
                                      <p:to>
                                        <p:strVal val="visible"/>
                                      </p:to>
                                    </p:set>
                                    <p:anim calcmode="lin" valueType="num">
                                      <p:cBhvr additive="base">
                                        <p:cTn id="110" dur="500" fill="hold"/>
                                        <p:tgtEl>
                                          <p:spTgt spid="44"/>
                                        </p:tgtEl>
                                        <p:attrNameLst>
                                          <p:attrName>ppt_x</p:attrName>
                                        </p:attrNameLst>
                                      </p:cBhvr>
                                      <p:tavLst>
                                        <p:tav tm="0">
                                          <p:val>
                                            <p:strVal val="1+#ppt_w/2"/>
                                          </p:val>
                                        </p:tav>
                                        <p:tav tm="100000">
                                          <p:val>
                                            <p:strVal val="#ppt_x"/>
                                          </p:val>
                                        </p:tav>
                                      </p:tavLst>
                                    </p:anim>
                                    <p:anim calcmode="lin" valueType="num">
                                      <p:cBhvr additive="base">
                                        <p:cTn id="111" dur="500" fill="hold"/>
                                        <p:tgtEl>
                                          <p:spTgt spid="44"/>
                                        </p:tgtEl>
                                        <p:attrNameLst>
                                          <p:attrName>ppt_y</p:attrName>
                                        </p:attrNameLst>
                                      </p:cBhvr>
                                      <p:tavLst>
                                        <p:tav tm="0">
                                          <p:val>
                                            <p:strVal val="#ppt_y"/>
                                          </p:val>
                                        </p:tav>
                                        <p:tav tm="100000">
                                          <p:val>
                                            <p:strVal val="#ppt_y"/>
                                          </p:val>
                                        </p:tav>
                                      </p:tavLst>
                                    </p:anim>
                                  </p:childTnLst>
                                </p:cTn>
                              </p:par>
                            </p:childTnLst>
                          </p:cTn>
                        </p:par>
                        <p:par>
                          <p:cTn id="112" fill="hold">
                            <p:stCondLst>
                              <p:cond delay="500"/>
                            </p:stCondLst>
                            <p:childTnLst>
                              <p:par>
                                <p:cTn id="113" presetID="22" presetClass="entr" presetSubtype="2" fill="hold" nodeType="afterEffect">
                                  <p:stCondLst>
                                    <p:cond delay="0"/>
                                  </p:stCondLst>
                                  <p:childTnLst>
                                    <p:set>
                                      <p:cBhvr>
                                        <p:cTn id="114" dur="1" fill="hold">
                                          <p:stCondLst>
                                            <p:cond delay="0"/>
                                          </p:stCondLst>
                                        </p:cTn>
                                        <p:tgtEl>
                                          <p:spTgt spid="49"/>
                                        </p:tgtEl>
                                        <p:attrNameLst>
                                          <p:attrName>style.visibility</p:attrName>
                                        </p:attrNameLst>
                                      </p:cBhvr>
                                      <p:to>
                                        <p:strVal val="visible"/>
                                      </p:to>
                                    </p:set>
                                    <p:animEffect transition="in" filter="wipe(right)">
                                      <p:cBhvr>
                                        <p:cTn id="115" dur="500"/>
                                        <p:tgtEl>
                                          <p:spTgt spid="49"/>
                                        </p:tgtEl>
                                      </p:cBhvr>
                                    </p:animEffect>
                                  </p:childTnLst>
                                </p:cTn>
                              </p:par>
                              <p:par>
                                <p:cTn id="116" presetID="42" presetClass="entr" presetSubtype="0" fill="hold" grpId="0" nodeType="withEffect">
                                  <p:stCondLst>
                                    <p:cond delay="0"/>
                                  </p:stCondLst>
                                  <p:childTnLst>
                                    <p:set>
                                      <p:cBhvr>
                                        <p:cTn id="117" dur="1" fill="hold">
                                          <p:stCondLst>
                                            <p:cond delay="0"/>
                                          </p:stCondLst>
                                        </p:cTn>
                                        <p:tgtEl>
                                          <p:spTgt spid="53"/>
                                        </p:tgtEl>
                                        <p:attrNameLst>
                                          <p:attrName>style.visibility</p:attrName>
                                        </p:attrNameLst>
                                      </p:cBhvr>
                                      <p:to>
                                        <p:strVal val="visible"/>
                                      </p:to>
                                    </p:set>
                                    <p:animEffect transition="in" filter="fade">
                                      <p:cBhvr>
                                        <p:cTn id="118" dur="1000"/>
                                        <p:tgtEl>
                                          <p:spTgt spid="53"/>
                                        </p:tgtEl>
                                      </p:cBhvr>
                                    </p:animEffect>
                                    <p:anim calcmode="lin" valueType="num">
                                      <p:cBhvr>
                                        <p:cTn id="119" dur="1000" fill="hold"/>
                                        <p:tgtEl>
                                          <p:spTgt spid="53"/>
                                        </p:tgtEl>
                                        <p:attrNameLst>
                                          <p:attrName>ppt_x</p:attrName>
                                        </p:attrNameLst>
                                      </p:cBhvr>
                                      <p:tavLst>
                                        <p:tav tm="0">
                                          <p:val>
                                            <p:strVal val="#ppt_x"/>
                                          </p:val>
                                        </p:tav>
                                        <p:tav tm="100000">
                                          <p:val>
                                            <p:strVal val="#ppt_x"/>
                                          </p:val>
                                        </p:tav>
                                      </p:tavLst>
                                    </p:anim>
                                    <p:anim calcmode="lin" valueType="num">
                                      <p:cBhvr>
                                        <p:cTn id="120"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1" grpId="0" animBg="1"/>
      <p:bldP spid="25" grpId="0" animBg="1"/>
      <p:bldP spid="30" grpId="0" animBg="1"/>
      <p:bldP spid="36" grpId="0" animBg="1"/>
      <p:bldP spid="43" grpId="0" animBg="1"/>
      <p:bldP spid="44" grpId="0" animBg="1"/>
      <p:bldP spid="48" grpId="0" animBg="1"/>
      <p:bldP spid="53" grpId="0" animBg="1"/>
      <p:bldP spid="29" grpId="0" animBg="1"/>
      <p:bldP spid="29" grpId="1" animBg="1"/>
      <p:bldP spid="29" grpId="2" animBg="1"/>
      <p:bldP spid="29" grpId="3"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29</a:t>
              </a:fld>
              <a:r>
                <a:rPr lang="en-CA" sz="1400" dirty="0"/>
                <a:t> </a:t>
              </a:r>
              <a:endParaRPr lang="en-GB" sz="1400" dirty="0"/>
            </a:p>
          </p:txBody>
        </p:sp>
      </p:grpSp>
      <p:sp>
        <p:nvSpPr>
          <p:cNvPr id="6" name="Rectangle 5">
            <a:extLst>
              <a:ext uri="{FF2B5EF4-FFF2-40B4-BE49-F238E27FC236}">
                <a16:creationId xmlns:a16="http://schemas.microsoft.com/office/drawing/2014/main" id="{CDF5F1DB-4E93-4D2A-A982-5188B3E76315}"/>
              </a:ext>
            </a:extLst>
          </p:cNvPr>
          <p:cNvSpPr/>
          <p:nvPr/>
        </p:nvSpPr>
        <p:spPr>
          <a:xfrm>
            <a:off x="142879" y="164893"/>
            <a:ext cx="2902269"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Create &amp; Edit - Export PDF</a:t>
            </a:r>
          </a:p>
        </p:txBody>
      </p:sp>
      <p:sp>
        <p:nvSpPr>
          <p:cNvPr id="2" name="TextBox 1">
            <a:extLst>
              <a:ext uri="{FF2B5EF4-FFF2-40B4-BE49-F238E27FC236}">
                <a16:creationId xmlns:a16="http://schemas.microsoft.com/office/drawing/2014/main" id="{2EDEAF84-7502-4029-87E4-C0A090891721}"/>
              </a:ext>
            </a:extLst>
          </p:cNvPr>
          <p:cNvSpPr txBox="1"/>
          <p:nvPr/>
        </p:nvSpPr>
        <p:spPr>
          <a:xfrm>
            <a:off x="3235434" y="364948"/>
            <a:ext cx="7942461" cy="707886"/>
          </a:xfrm>
          <a:prstGeom prst="rect">
            <a:avLst/>
          </a:prstGeom>
          <a:noFill/>
        </p:spPr>
        <p:txBody>
          <a:bodyPr wrap="square" rtlCol="0">
            <a:spAutoFit/>
          </a:bodyPr>
          <a:lstStyle/>
          <a:p>
            <a:pPr algn="l"/>
            <a:r>
              <a:rPr lang="en-US" sz="2000" dirty="0"/>
              <a:t>In order to create a file different from the default PDF, use the </a:t>
            </a:r>
            <a:r>
              <a:rPr lang="en-US" sz="2000" b="1" dirty="0"/>
              <a:t>Export</a:t>
            </a:r>
            <a:r>
              <a:rPr lang="en-US" sz="2000" dirty="0"/>
              <a:t> </a:t>
            </a:r>
            <a:r>
              <a:rPr lang="en-US" sz="2000" b="1" dirty="0"/>
              <a:t>PDF</a:t>
            </a:r>
            <a:r>
              <a:rPr lang="en-US" sz="2000" dirty="0"/>
              <a:t> function found on the </a:t>
            </a:r>
            <a:r>
              <a:rPr lang="en-US" sz="2000" b="1" dirty="0"/>
              <a:t>Tools</a:t>
            </a:r>
            <a:r>
              <a:rPr lang="en-US" sz="2000" dirty="0"/>
              <a:t> page …</a:t>
            </a:r>
            <a:endParaRPr lang="en-CA" sz="2000" dirty="0"/>
          </a:p>
        </p:txBody>
      </p:sp>
      <p:pic>
        <p:nvPicPr>
          <p:cNvPr id="8" name="Picture 7">
            <a:extLst>
              <a:ext uri="{FF2B5EF4-FFF2-40B4-BE49-F238E27FC236}">
                <a16:creationId xmlns:a16="http://schemas.microsoft.com/office/drawing/2014/main" id="{CA609167-CD9E-41DF-8842-0607D70242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5431" y="1372187"/>
            <a:ext cx="1346032" cy="1752381"/>
          </a:xfrm>
          <a:prstGeom prst="rect">
            <a:avLst/>
          </a:prstGeom>
        </p:spPr>
      </p:pic>
      <p:pic>
        <p:nvPicPr>
          <p:cNvPr id="10" name="Picture 9">
            <a:extLst>
              <a:ext uri="{FF2B5EF4-FFF2-40B4-BE49-F238E27FC236}">
                <a16:creationId xmlns:a16="http://schemas.microsoft.com/office/drawing/2014/main" id="{830E3EFF-4C84-4732-84AA-585D294ABE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5012" y="1751422"/>
            <a:ext cx="2082540" cy="1180952"/>
          </a:xfrm>
          <a:prstGeom prst="rect">
            <a:avLst/>
          </a:prstGeom>
        </p:spPr>
      </p:pic>
      <p:cxnSp>
        <p:nvCxnSpPr>
          <p:cNvPr id="12" name="Straight Arrow Connector 11">
            <a:extLst>
              <a:ext uri="{FF2B5EF4-FFF2-40B4-BE49-F238E27FC236}">
                <a16:creationId xmlns:a16="http://schemas.microsoft.com/office/drawing/2014/main" id="{C1F083A9-FAFE-43AF-8576-B47F7134E52E}"/>
              </a:ext>
            </a:extLst>
          </p:cNvPr>
          <p:cNvCxnSpPr>
            <a:cxnSpLocks/>
            <a:endCxn id="13" idx="1"/>
          </p:cNvCxnSpPr>
          <p:nvPr/>
        </p:nvCxnSpPr>
        <p:spPr>
          <a:xfrm>
            <a:off x="6161903" y="1001636"/>
            <a:ext cx="1631174" cy="105706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8F4C6383-7F25-4702-9023-F940AA0D26BC}"/>
              </a:ext>
            </a:extLst>
          </p:cNvPr>
          <p:cNvSpPr/>
          <p:nvPr/>
        </p:nvSpPr>
        <p:spPr>
          <a:xfrm>
            <a:off x="7694152" y="1993554"/>
            <a:ext cx="675502" cy="444844"/>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6" name="Straight Arrow Connector 15">
            <a:extLst>
              <a:ext uri="{FF2B5EF4-FFF2-40B4-BE49-F238E27FC236}">
                <a16:creationId xmlns:a16="http://schemas.microsoft.com/office/drawing/2014/main" id="{4CFE75EA-4D53-45CC-805C-58E4488E18A5}"/>
              </a:ext>
            </a:extLst>
          </p:cNvPr>
          <p:cNvCxnSpPr>
            <a:cxnSpLocks/>
            <a:endCxn id="17" idx="2"/>
          </p:cNvCxnSpPr>
          <p:nvPr/>
        </p:nvCxnSpPr>
        <p:spPr>
          <a:xfrm>
            <a:off x="8369654" y="2215976"/>
            <a:ext cx="1491043" cy="125923"/>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55FAB3DC-6027-459C-B426-5B0BE87C738D}"/>
              </a:ext>
            </a:extLst>
          </p:cNvPr>
          <p:cNvSpPr/>
          <p:nvPr/>
        </p:nvSpPr>
        <p:spPr>
          <a:xfrm>
            <a:off x="9860697" y="1372187"/>
            <a:ext cx="1540476" cy="1939423"/>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5" name="Picture 24">
            <a:extLst>
              <a:ext uri="{FF2B5EF4-FFF2-40B4-BE49-F238E27FC236}">
                <a16:creationId xmlns:a16="http://schemas.microsoft.com/office/drawing/2014/main" id="{40216A14-32C1-497F-B486-7E52E90C4F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4002" y="2278937"/>
            <a:ext cx="6053259" cy="4316237"/>
          </a:xfrm>
          <a:prstGeom prst="rect">
            <a:avLst/>
          </a:prstGeom>
          <a:ln w="12700">
            <a:solidFill>
              <a:schemeClr val="tx1"/>
            </a:solidFill>
          </a:ln>
        </p:spPr>
      </p:pic>
      <p:cxnSp>
        <p:nvCxnSpPr>
          <p:cNvPr id="26" name="Straight Arrow Connector 25">
            <a:extLst>
              <a:ext uri="{FF2B5EF4-FFF2-40B4-BE49-F238E27FC236}">
                <a16:creationId xmlns:a16="http://schemas.microsoft.com/office/drawing/2014/main" id="{5976C701-E188-4874-B51A-01F6B63C556D}"/>
              </a:ext>
            </a:extLst>
          </p:cNvPr>
          <p:cNvCxnSpPr>
            <a:cxnSpLocks/>
            <a:stCxn id="17" idx="3"/>
            <a:endCxn id="25" idx="3"/>
          </p:cNvCxnSpPr>
          <p:nvPr/>
        </p:nvCxnSpPr>
        <p:spPr>
          <a:xfrm flipH="1">
            <a:off x="6347261" y="3027588"/>
            <a:ext cx="3739033" cy="140946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FAF57D2F-63F1-4BFE-8E0B-AE2ABD7B2CC6}"/>
              </a:ext>
            </a:extLst>
          </p:cNvPr>
          <p:cNvSpPr txBox="1"/>
          <p:nvPr/>
        </p:nvSpPr>
        <p:spPr>
          <a:xfrm>
            <a:off x="6627358" y="4587775"/>
            <a:ext cx="5286654" cy="400110"/>
          </a:xfrm>
          <a:prstGeom prst="rect">
            <a:avLst/>
          </a:prstGeom>
          <a:solidFill>
            <a:schemeClr val="accent4">
              <a:lumMod val="20000"/>
              <a:lumOff val="80000"/>
            </a:schemeClr>
          </a:solidFill>
          <a:ln w="19050">
            <a:solidFill>
              <a:schemeClr val="accent4">
                <a:lumMod val="50000"/>
              </a:schemeClr>
            </a:solidFill>
          </a:ln>
        </p:spPr>
        <p:txBody>
          <a:bodyPr wrap="square" rtlCol="0">
            <a:spAutoFit/>
          </a:bodyPr>
          <a:lstStyle/>
          <a:p>
            <a:pPr algn="l"/>
            <a:r>
              <a:rPr lang="en-US" sz="2000" dirty="0"/>
              <a:t>… where you will find 11 different file formats …</a:t>
            </a:r>
            <a:endParaRPr lang="en-CA" sz="2000" dirty="0"/>
          </a:p>
        </p:txBody>
      </p:sp>
      <p:sp>
        <p:nvSpPr>
          <p:cNvPr id="33" name="Oval 32">
            <a:extLst>
              <a:ext uri="{FF2B5EF4-FFF2-40B4-BE49-F238E27FC236}">
                <a16:creationId xmlns:a16="http://schemas.microsoft.com/office/drawing/2014/main" id="{9050B8CD-3FA6-46DB-878D-87518B99CBAE}"/>
              </a:ext>
            </a:extLst>
          </p:cNvPr>
          <p:cNvSpPr/>
          <p:nvPr/>
        </p:nvSpPr>
        <p:spPr>
          <a:xfrm>
            <a:off x="2535163" y="2875372"/>
            <a:ext cx="321276" cy="304432"/>
          </a:xfrm>
          <a:prstGeom prst="ellipse">
            <a:avLst/>
          </a:prstGeom>
          <a:solidFill>
            <a:schemeClr val="accent4">
              <a:lumMod val="20000"/>
              <a:lumOff val="80000"/>
            </a:schemeClr>
          </a:solidFill>
          <a:ln w="63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1</a:t>
            </a:r>
            <a:endParaRPr lang="en-CA" sz="2000" dirty="0">
              <a:solidFill>
                <a:schemeClr val="tx1"/>
              </a:solidFill>
            </a:endParaRPr>
          </a:p>
        </p:txBody>
      </p:sp>
      <p:sp>
        <p:nvSpPr>
          <p:cNvPr id="34" name="Oval 33">
            <a:extLst>
              <a:ext uri="{FF2B5EF4-FFF2-40B4-BE49-F238E27FC236}">
                <a16:creationId xmlns:a16="http://schemas.microsoft.com/office/drawing/2014/main" id="{C8412EB9-BEC7-4756-9679-FDB6F5E5CAB4}"/>
              </a:ext>
            </a:extLst>
          </p:cNvPr>
          <p:cNvSpPr/>
          <p:nvPr/>
        </p:nvSpPr>
        <p:spPr>
          <a:xfrm>
            <a:off x="2745229" y="3406719"/>
            <a:ext cx="321276" cy="304432"/>
          </a:xfrm>
          <a:prstGeom prst="ellipse">
            <a:avLst/>
          </a:prstGeom>
          <a:solidFill>
            <a:schemeClr val="accent4">
              <a:lumMod val="20000"/>
              <a:lumOff val="80000"/>
            </a:schemeClr>
          </a:solidFill>
          <a:ln w="63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2</a:t>
            </a:r>
            <a:endParaRPr lang="en-CA" sz="2000" dirty="0">
              <a:solidFill>
                <a:schemeClr val="tx1"/>
              </a:solidFill>
            </a:endParaRPr>
          </a:p>
        </p:txBody>
      </p:sp>
      <p:sp>
        <p:nvSpPr>
          <p:cNvPr id="35" name="Oval 34">
            <a:extLst>
              <a:ext uri="{FF2B5EF4-FFF2-40B4-BE49-F238E27FC236}">
                <a16:creationId xmlns:a16="http://schemas.microsoft.com/office/drawing/2014/main" id="{FE3EDE3F-A59E-4784-A7ED-EA06F0228B13}"/>
              </a:ext>
            </a:extLst>
          </p:cNvPr>
          <p:cNvSpPr/>
          <p:nvPr/>
        </p:nvSpPr>
        <p:spPr>
          <a:xfrm>
            <a:off x="2123269" y="3789783"/>
            <a:ext cx="321276" cy="304432"/>
          </a:xfrm>
          <a:prstGeom prst="ellipse">
            <a:avLst/>
          </a:prstGeom>
          <a:solidFill>
            <a:schemeClr val="accent4">
              <a:lumMod val="20000"/>
              <a:lumOff val="80000"/>
            </a:schemeClr>
          </a:solidFill>
          <a:ln w="63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3</a:t>
            </a:r>
            <a:endParaRPr lang="en-CA" sz="2000" dirty="0">
              <a:solidFill>
                <a:schemeClr val="tx1"/>
              </a:solidFill>
            </a:endParaRPr>
          </a:p>
        </p:txBody>
      </p:sp>
      <p:sp>
        <p:nvSpPr>
          <p:cNvPr id="36" name="Oval 35">
            <a:extLst>
              <a:ext uri="{FF2B5EF4-FFF2-40B4-BE49-F238E27FC236}">
                <a16:creationId xmlns:a16="http://schemas.microsoft.com/office/drawing/2014/main" id="{B15AB85F-5E49-4988-ABE3-B1C37DD61681}"/>
              </a:ext>
            </a:extLst>
          </p:cNvPr>
          <p:cNvSpPr/>
          <p:nvPr/>
        </p:nvSpPr>
        <p:spPr>
          <a:xfrm>
            <a:off x="3262183" y="4279932"/>
            <a:ext cx="306829" cy="292068"/>
          </a:xfrm>
          <a:prstGeom prst="ellipse">
            <a:avLst/>
          </a:prstGeom>
          <a:solidFill>
            <a:schemeClr val="accent4">
              <a:lumMod val="20000"/>
              <a:lumOff val="80000"/>
            </a:schemeClr>
          </a:solidFill>
          <a:ln w="63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4</a:t>
            </a:r>
            <a:endParaRPr lang="en-CA" sz="2000" dirty="0">
              <a:solidFill>
                <a:schemeClr val="tx1"/>
              </a:solidFill>
            </a:endParaRPr>
          </a:p>
        </p:txBody>
      </p:sp>
      <p:sp>
        <p:nvSpPr>
          <p:cNvPr id="37" name="Oval 36">
            <a:extLst>
              <a:ext uri="{FF2B5EF4-FFF2-40B4-BE49-F238E27FC236}">
                <a16:creationId xmlns:a16="http://schemas.microsoft.com/office/drawing/2014/main" id="{1E465D14-57EB-4781-A2D2-F5F78D57611D}"/>
              </a:ext>
            </a:extLst>
          </p:cNvPr>
          <p:cNvSpPr/>
          <p:nvPr/>
        </p:nvSpPr>
        <p:spPr>
          <a:xfrm>
            <a:off x="2491944" y="4712423"/>
            <a:ext cx="306829" cy="292068"/>
          </a:xfrm>
          <a:prstGeom prst="ellipse">
            <a:avLst/>
          </a:prstGeom>
          <a:solidFill>
            <a:schemeClr val="accent4">
              <a:lumMod val="20000"/>
              <a:lumOff val="80000"/>
            </a:schemeClr>
          </a:solidFill>
          <a:ln w="63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5</a:t>
            </a:r>
            <a:endParaRPr lang="en-CA" sz="2000" dirty="0">
              <a:solidFill>
                <a:schemeClr val="tx1"/>
              </a:solidFill>
            </a:endParaRPr>
          </a:p>
        </p:txBody>
      </p:sp>
      <p:grpSp>
        <p:nvGrpSpPr>
          <p:cNvPr id="40" name="Group 39">
            <a:extLst>
              <a:ext uri="{FF2B5EF4-FFF2-40B4-BE49-F238E27FC236}">
                <a16:creationId xmlns:a16="http://schemas.microsoft.com/office/drawing/2014/main" id="{39365306-D24E-442D-A6F4-59230A9316D4}"/>
              </a:ext>
            </a:extLst>
          </p:cNvPr>
          <p:cNvGrpSpPr/>
          <p:nvPr/>
        </p:nvGrpSpPr>
        <p:grpSpPr>
          <a:xfrm>
            <a:off x="2244744" y="5120200"/>
            <a:ext cx="757881" cy="499569"/>
            <a:chOff x="1684570" y="5177866"/>
            <a:chExt cx="757881" cy="499569"/>
          </a:xfrm>
        </p:grpSpPr>
        <p:sp>
          <p:nvSpPr>
            <p:cNvPr id="38" name="Oval 37">
              <a:extLst>
                <a:ext uri="{FF2B5EF4-FFF2-40B4-BE49-F238E27FC236}">
                  <a16:creationId xmlns:a16="http://schemas.microsoft.com/office/drawing/2014/main" id="{040FF1CD-3D8C-42A8-80AD-0265541D6D51}"/>
                </a:ext>
              </a:extLst>
            </p:cNvPr>
            <p:cNvSpPr/>
            <p:nvPr/>
          </p:nvSpPr>
          <p:spPr>
            <a:xfrm>
              <a:off x="1787613" y="5177866"/>
              <a:ext cx="543696" cy="499569"/>
            </a:xfrm>
            <a:prstGeom prst="ellipse">
              <a:avLst/>
            </a:prstGeom>
            <a:solidFill>
              <a:schemeClr val="accent4">
                <a:lumMod val="20000"/>
                <a:lumOff val="80000"/>
              </a:schemeClr>
            </a:solidFill>
            <a:ln w="63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dirty="0">
                <a:solidFill>
                  <a:schemeClr val="tx1"/>
                </a:solidFill>
              </a:endParaRPr>
            </a:p>
          </p:txBody>
        </p:sp>
        <p:sp>
          <p:nvSpPr>
            <p:cNvPr id="39" name="TextBox 38">
              <a:extLst>
                <a:ext uri="{FF2B5EF4-FFF2-40B4-BE49-F238E27FC236}">
                  <a16:creationId xmlns:a16="http://schemas.microsoft.com/office/drawing/2014/main" id="{DEF807B8-50F6-4894-9EF9-4EF5917FC3CE}"/>
                </a:ext>
              </a:extLst>
            </p:cNvPr>
            <p:cNvSpPr txBox="1"/>
            <p:nvPr/>
          </p:nvSpPr>
          <p:spPr>
            <a:xfrm>
              <a:off x="1684570" y="5233961"/>
              <a:ext cx="757881" cy="369332"/>
            </a:xfrm>
            <a:prstGeom prst="rect">
              <a:avLst/>
            </a:prstGeom>
            <a:noFill/>
          </p:spPr>
          <p:txBody>
            <a:bodyPr wrap="square" rtlCol="0">
              <a:spAutoFit/>
            </a:bodyPr>
            <a:lstStyle/>
            <a:p>
              <a:pPr algn="ctr"/>
              <a:r>
                <a:rPr lang="en-US" dirty="0">
                  <a:solidFill>
                    <a:schemeClr val="tx1"/>
                  </a:solidFill>
                </a:rPr>
                <a:t>6</a:t>
              </a:r>
              <a:r>
                <a:rPr lang="en-US" sz="1000" dirty="0">
                  <a:solidFill>
                    <a:schemeClr val="tx1"/>
                  </a:solidFill>
                </a:rPr>
                <a:t> to </a:t>
              </a:r>
              <a:r>
                <a:rPr lang="en-US" dirty="0">
                  <a:solidFill>
                    <a:schemeClr val="tx1"/>
                  </a:solidFill>
                </a:rPr>
                <a:t>11</a:t>
              </a:r>
              <a:endParaRPr lang="en-CA" dirty="0"/>
            </a:p>
          </p:txBody>
        </p:sp>
      </p:grpSp>
      <p:cxnSp>
        <p:nvCxnSpPr>
          <p:cNvPr id="42" name="Straight Arrow Connector 41">
            <a:extLst>
              <a:ext uri="{FF2B5EF4-FFF2-40B4-BE49-F238E27FC236}">
                <a16:creationId xmlns:a16="http://schemas.microsoft.com/office/drawing/2014/main" id="{43D393AC-8582-4763-8F18-FEFF41D02A12}"/>
              </a:ext>
            </a:extLst>
          </p:cNvPr>
          <p:cNvCxnSpPr>
            <a:cxnSpLocks/>
            <a:stCxn id="31" idx="1"/>
          </p:cNvCxnSpPr>
          <p:nvPr/>
        </p:nvCxnSpPr>
        <p:spPr>
          <a:xfrm flipH="1" flipV="1">
            <a:off x="3949584" y="3264803"/>
            <a:ext cx="2677774" cy="1523027"/>
          </a:xfrm>
          <a:prstGeom prst="straightConnector1">
            <a:avLst/>
          </a:prstGeom>
          <a:ln w="1905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9AF918EF-AE3C-444F-B71E-21C5C6C5A603}"/>
              </a:ext>
            </a:extLst>
          </p:cNvPr>
          <p:cNvCxnSpPr>
            <a:cxnSpLocks/>
            <a:stCxn id="31" idx="1"/>
          </p:cNvCxnSpPr>
          <p:nvPr/>
        </p:nvCxnSpPr>
        <p:spPr>
          <a:xfrm flipH="1" flipV="1">
            <a:off x="3949584" y="3711151"/>
            <a:ext cx="2677774" cy="1076679"/>
          </a:xfrm>
          <a:prstGeom prst="straightConnector1">
            <a:avLst/>
          </a:prstGeom>
          <a:ln w="1905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040A7BD8-1909-4CC4-9A7E-DD0993C8DD7E}"/>
              </a:ext>
            </a:extLst>
          </p:cNvPr>
          <p:cNvCxnSpPr>
            <a:cxnSpLocks/>
            <a:stCxn id="31" idx="1"/>
          </p:cNvCxnSpPr>
          <p:nvPr/>
        </p:nvCxnSpPr>
        <p:spPr>
          <a:xfrm flipH="1" flipV="1">
            <a:off x="3949584" y="4157499"/>
            <a:ext cx="2677774" cy="630331"/>
          </a:xfrm>
          <a:prstGeom prst="straightConnector1">
            <a:avLst/>
          </a:prstGeom>
          <a:ln w="1905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ADBB29D8-19F9-4C85-825E-7722CE1EBFE4}"/>
              </a:ext>
            </a:extLst>
          </p:cNvPr>
          <p:cNvCxnSpPr>
            <a:cxnSpLocks/>
          </p:cNvCxnSpPr>
          <p:nvPr/>
        </p:nvCxnSpPr>
        <p:spPr>
          <a:xfrm flipH="1" flipV="1">
            <a:off x="3949584" y="4631169"/>
            <a:ext cx="2611971" cy="167751"/>
          </a:xfrm>
          <a:prstGeom prst="straightConnector1">
            <a:avLst/>
          </a:prstGeom>
          <a:ln w="1905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541B8BF4-24C5-4CA2-AAE0-3A71E3A3D972}"/>
              </a:ext>
            </a:extLst>
          </p:cNvPr>
          <p:cNvCxnSpPr>
            <a:cxnSpLocks/>
            <a:stCxn id="31" idx="1"/>
          </p:cNvCxnSpPr>
          <p:nvPr/>
        </p:nvCxnSpPr>
        <p:spPr>
          <a:xfrm flipH="1">
            <a:off x="3949584" y="4787830"/>
            <a:ext cx="2677774" cy="268225"/>
          </a:xfrm>
          <a:prstGeom prst="straightConnector1">
            <a:avLst/>
          </a:prstGeom>
          <a:ln w="1905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FB71EB36-C9EE-4008-9284-FFDD866287AD}"/>
              </a:ext>
            </a:extLst>
          </p:cNvPr>
          <p:cNvCxnSpPr>
            <a:cxnSpLocks/>
            <a:stCxn id="31" idx="1"/>
          </p:cNvCxnSpPr>
          <p:nvPr/>
        </p:nvCxnSpPr>
        <p:spPr>
          <a:xfrm flipH="1">
            <a:off x="3949584" y="4787830"/>
            <a:ext cx="2677774" cy="731306"/>
          </a:xfrm>
          <a:prstGeom prst="straightConnector1">
            <a:avLst/>
          </a:prstGeom>
          <a:ln w="1905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341C1C99-8C6A-41C2-9B71-F52CB275942A}"/>
              </a:ext>
            </a:extLst>
          </p:cNvPr>
          <p:cNvSpPr txBox="1"/>
          <p:nvPr/>
        </p:nvSpPr>
        <p:spPr>
          <a:xfrm>
            <a:off x="6627369" y="5029548"/>
            <a:ext cx="3216855" cy="1754326"/>
          </a:xfrm>
          <a:prstGeom prst="rect">
            <a:avLst/>
          </a:prstGeom>
          <a:solidFill>
            <a:schemeClr val="accent4">
              <a:lumMod val="20000"/>
              <a:lumOff val="80000"/>
            </a:schemeClr>
          </a:solidFill>
          <a:ln w="19050">
            <a:solidFill>
              <a:schemeClr val="accent4">
                <a:lumMod val="50000"/>
              </a:schemeClr>
            </a:solidFill>
          </a:ln>
        </p:spPr>
        <p:txBody>
          <a:bodyPr wrap="square" rtlCol="0">
            <a:spAutoFit/>
          </a:bodyPr>
          <a:lstStyle/>
          <a:p>
            <a:pPr algn="l"/>
            <a:r>
              <a:rPr lang="en-US" dirty="0"/>
              <a:t>Rich Text Format</a:t>
            </a:r>
          </a:p>
          <a:p>
            <a:pPr algn="l"/>
            <a:r>
              <a:rPr lang="en-US" dirty="0"/>
              <a:t>Encapsulated Postscript</a:t>
            </a:r>
          </a:p>
          <a:p>
            <a:pPr algn="l"/>
            <a:r>
              <a:rPr lang="en-US" dirty="0"/>
              <a:t>Postscript</a:t>
            </a:r>
          </a:p>
          <a:p>
            <a:pPr algn="l"/>
            <a:r>
              <a:rPr lang="en-US" dirty="0"/>
              <a:t>Text (Accessibility)</a:t>
            </a:r>
          </a:p>
          <a:p>
            <a:pPr algn="l"/>
            <a:r>
              <a:rPr lang="en-US" dirty="0"/>
              <a:t>Text (Plain)</a:t>
            </a:r>
          </a:p>
          <a:p>
            <a:pPr algn="l"/>
            <a:r>
              <a:rPr lang="en-US" dirty="0"/>
              <a:t>XML 1.0</a:t>
            </a:r>
            <a:endParaRPr lang="en-CA" dirty="0"/>
          </a:p>
        </p:txBody>
      </p:sp>
      <p:cxnSp>
        <p:nvCxnSpPr>
          <p:cNvPr id="66" name="Straight Arrow Connector 65">
            <a:extLst>
              <a:ext uri="{FF2B5EF4-FFF2-40B4-BE49-F238E27FC236}">
                <a16:creationId xmlns:a16="http://schemas.microsoft.com/office/drawing/2014/main" id="{A2FB2767-3E66-429F-97D3-39B0FFCFB38A}"/>
              </a:ext>
            </a:extLst>
          </p:cNvPr>
          <p:cNvCxnSpPr>
            <a:endCxn id="64" idx="1"/>
          </p:cNvCxnSpPr>
          <p:nvPr/>
        </p:nvCxnSpPr>
        <p:spPr>
          <a:xfrm>
            <a:off x="3949584" y="5519136"/>
            <a:ext cx="2677785" cy="387575"/>
          </a:xfrm>
          <a:prstGeom prst="straightConnector1">
            <a:avLst/>
          </a:prstGeom>
          <a:ln w="1905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6402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par>
                                <p:cTn id="13" presetID="22" presetClass="entr" presetSubtype="1"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500"/>
                                        <p:tgtEl>
                                          <p:spTgt spid="10"/>
                                        </p:tgtEl>
                                      </p:cBhvr>
                                    </p:animEffect>
                                  </p:childTnLst>
                                </p:cTn>
                              </p:par>
                            </p:childTnLst>
                          </p:cTn>
                        </p:par>
                        <p:par>
                          <p:cTn id="16" fill="hold">
                            <p:stCondLst>
                              <p:cond delay="1000"/>
                            </p:stCondLst>
                            <p:childTnLst>
                              <p:par>
                                <p:cTn id="17" presetID="22" presetClass="entr" presetSubtype="1"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up)">
                                      <p:cBhvr>
                                        <p:cTn id="19" dur="500"/>
                                        <p:tgtEl>
                                          <p:spTgt spid="13"/>
                                        </p:tgtEl>
                                      </p:cBhvr>
                                    </p:animEffect>
                                  </p:childTnLst>
                                </p:cTn>
                              </p:par>
                            </p:childTnLst>
                          </p:cTn>
                        </p:par>
                        <p:par>
                          <p:cTn id="20" fill="hold">
                            <p:stCondLst>
                              <p:cond delay="1500"/>
                            </p:stCondLst>
                            <p:childTnLst>
                              <p:par>
                                <p:cTn id="21" presetID="22" presetClass="entr" presetSubtype="8"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left)">
                                      <p:cBhvr>
                                        <p:cTn id="23" dur="500"/>
                                        <p:tgtEl>
                                          <p:spTgt spid="16"/>
                                        </p:tgtEl>
                                      </p:cBhvr>
                                    </p:animEffect>
                                  </p:childTnLst>
                                </p:cTn>
                              </p:par>
                            </p:childTnLst>
                          </p:cTn>
                        </p:par>
                        <p:par>
                          <p:cTn id="24" fill="hold">
                            <p:stCondLst>
                              <p:cond delay="2000"/>
                            </p:stCondLst>
                            <p:childTnLst>
                              <p:par>
                                <p:cTn id="25" presetID="22" presetClass="entr" presetSubtype="8"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500"/>
                                        <p:tgtEl>
                                          <p:spTgt spid="17"/>
                                        </p:tgtEl>
                                      </p:cBhvr>
                                    </p:animEffect>
                                  </p:childTnLst>
                                </p:cTn>
                              </p:par>
                              <p:par>
                                <p:cTn id="28" presetID="22" presetClass="entr" presetSubtype="8"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left)">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ipe(right)">
                                      <p:cBhvr>
                                        <p:cTn id="35" dur="500"/>
                                        <p:tgtEl>
                                          <p:spTgt spid="26"/>
                                        </p:tgtEl>
                                      </p:cBhvr>
                                    </p:animEffect>
                                  </p:childTnLst>
                                </p:cTn>
                              </p:par>
                              <p:par>
                                <p:cTn id="36" presetID="22" presetClass="entr" presetSubtype="2" fill="hold" nodeType="with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right)">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wipe(right)">
                                      <p:cBhvr>
                                        <p:cTn id="43" dur="500"/>
                                        <p:tgtEl>
                                          <p:spTgt spid="3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nodeType="click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wipe(right)">
                                      <p:cBhvr>
                                        <p:cTn id="48" dur="500"/>
                                        <p:tgtEl>
                                          <p:spTgt spid="42"/>
                                        </p:tgtEl>
                                      </p:cBhvr>
                                    </p:animEffect>
                                  </p:childTnLst>
                                </p:cTn>
                              </p:par>
                            </p:childTnLst>
                          </p:cTn>
                        </p:par>
                        <p:par>
                          <p:cTn id="49" fill="hold">
                            <p:stCondLst>
                              <p:cond delay="500"/>
                            </p:stCondLst>
                            <p:childTnLst>
                              <p:par>
                                <p:cTn id="50" presetID="53" presetClass="entr" presetSubtype="16" fill="hold" grpId="0" nodeType="afterEffect">
                                  <p:stCondLst>
                                    <p:cond delay="0"/>
                                  </p:stCondLst>
                                  <p:childTnLst>
                                    <p:set>
                                      <p:cBhvr>
                                        <p:cTn id="51" dur="1" fill="hold">
                                          <p:stCondLst>
                                            <p:cond delay="0"/>
                                          </p:stCondLst>
                                        </p:cTn>
                                        <p:tgtEl>
                                          <p:spTgt spid="33"/>
                                        </p:tgtEl>
                                        <p:attrNameLst>
                                          <p:attrName>style.visibility</p:attrName>
                                        </p:attrNameLst>
                                      </p:cBhvr>
                                      <p:to>
                                        <p:strVal val="visible"/>
                                      </p:to>
                                    </p:set>
                                    <p:anim calcmode="lin" valueType="num">
                                      <p:cBhvr>
                                        <p:cTn id="52" dur="500" fill="hold"/>
                                        <p:tgtEl>
                                          <p:spTgt spid="33"/>
                                        </p:tgtEl>
                                        <p:attrNameLst>
                                          <p:attrName>ppt_w</p:attrName>
                                        </p:attrNameLst>
                                      </p:cBhvr>
                                      <p:tavLst>
                                        <p:tav tm="0">
                                          <p:val>
                                            <p:fltVal val="0"/>
                                          </p:val>
                                        </p:tav>
                                        <p:tav tm="100000">
                                          <p:val>
                                            <p:strVal val="#ppt_w"/>
                                          </p:val>
                                        </p:tav>
                                      </p:tavLst>
                                    </p:anim>
                                    <p:anim calcmode="lin" valueType="num">
                                      <p:cBhvr>
                                        <p:cTn id="53" dur="500" fill="hold"/>
                                        <p:tgtEl>
                                          <p:spTgt spid="33"/>
                                        </p:tgtEl>
                                        <p:attrNameLst>
                                          <p:attrName>ppt_h</p:attrName>
                                        </p:attrNameLst>
                                      </p:cBhvr>
                                      <p:tavLst>
                                        <p:tav tm="0">
                                          <p:val>
                                            <p:fltVal val="0"/>
                                          </p:val>
                                        </p:tav>
                                        <p:tav tm="100000">
                                          <p:val>
                                            <p:strVal val="#ppt_h"/>
                                          </p:val>
                                        </p:tav>
                                      </p:tavLst>
                                    </p:anim>
                                    <p:animEffect transition="in" filter="fade">
                                      <p:cBhvr>
                                        <p:cTn id="54" dur="500"/>
                                        <p:tgtEl>
                                          <p:spTgt spid="33"/>
                                        </p:tgtEl>
                                      </p:cBhvr>
                                    </p:animEffect>
                                  </p:childTnLst>
                                </p:cTn>
                              </p:par>
                            </p:childTnLst>
                          </p:cTn>
                        </p:par>
                        <p:par>
                          <p:cTn id="55" fill="hold">
                            <p:stCondLst>
                              <p:cond delay="1000"/>
                            </p:stCondLst>
                            <p:childTnLst>
                              <p:par>
                                <p:cTn id="56" presetID="26" presetClass="emph" presetSubtype="0" fill="hold" grpId="1" nodeType="afterEffect">
                                  <p:stCondLst>
                                    <p:cond delay="0"/>
                                  </p:stCondLst>
                                  <p:childTnLst>
                                    <p:animEffect transition="out" filter="fade">
                                      <p:cBhvr>
                                        <p:cTn id="57" dur="500" tmFilter="0, 0; .2, .5; .8, .5; 1, 0"/>
                                        <p:tgtEl>
                                          <p:spTgt spid="33"/>
                                        </p:tgtEl>
                                      </p:cBhvr>
                                    </p:animEffect>
                                    <p:animScale>
                                      <p:cBhvr>
                                        <p:cTn id="58" dur="250" autoRev="1" fill="hold"/>
                                        <p:tgtEl>
                                          <p:spTgt spid="33"/>
                                        </p:tgtEl>
                                      </p:cBhvr>
                                      <p:by x="105000" y="105000"/>
                                    </p:animScale>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nodeType="clickEffect">
                                  <p:stCondLst>
                                    <p:cond delay="0"/>
                                  </p:stCondLst>
                                  <p:childTnLst>
                                    <p:set>
                                      <p:cBhvr>
                                        <p:cTn id="62" dur="1" fill="hold">
                                          <p:stCondLst>
                                            <p:cond delay="0"/>
                                          </p:stCondLst>
                                        </p:cTn>
                                        <p:tgtEl>
                                          <p:spTgt spid="43"/>
                                        </p:tgtEl>
                                        <p:attrNameLst>
                                          <p:attrName>style.visibility</p:attrName>
                                        </p:attrNameLst>
                                      </p:cBhvr>
                                      <p:to>
                                        <p:strVal val="visible"/>
                                      </p:to>
                                    </p:set>
                                    <p:animEffect transition="in" filter="wipe(right)">
                                      <p:cBhvr>
                                        <p:cTn id="63" dur="500"/>
                                        <p:tgtEl>
                                          <p:spTgt spid="43"/>
                                        </p:tgtEl>
                                      </p:cBhvr>
                                    </p:animEffect>
                                  </p:childTnLst>
                                </p:cTn>
                              </p:par>
                            </p:childTnLst>
                          </p:cTn>
                        </p:par>
                        <p:par>
                          <p:cTn id="64" fill="hold">
                            <p:stCondLst>
                              <p:cond delay="500"/>
                            </p:stCondLst>
                            <p:childTnLst>
                              <p:par>
                                <p:cTn id="65" presetID="53" presetClass="entr" presetSubtype="16" fill="hold" grpId="0" nodeType="afterEffect">
                                  <p:stCondLst>
                                    <p:cond delay="0"/>
                                  </p:stCondLst>
                                  <p:childTnLst>
                                    <p:set>
                                      <p:cBhvr>
                                        <p:cTn id="66" dur="1" fill="hold">
                                          <p:stCondLst>
                                            <p:cond delay="0"/>
                                          </p:stCondLst>
                                        </p:cTn>
                                        <p:tgtEl>
                                          <p:spTgt spid="34"/>
                                        </p:tgtEl>
                                        <p:attrNameLst>
                                          <p:attrName>style.visibility</p:attrName>
                                        </p:attrNameLst>
                                      </p:cBhvr>
                                      <p:to>
                                        <p:strVal val="visible"/>
                                      </p:to>
                                    </p:set>
                                    <p:anim calcmode="lin" valueType="num">
                                      <p:cBhvr>
                                        <p:cTn id="67" dur="500" fill="hold"/>
                                        <p:tgtEl>
                                          <p:spTgt spid="34"/>
                                        </p:tgtEl>
                                        <p:attrNameLst>
                                          <p:attrName>ppt_w</p:attrName>
                                        </p:attrNameLst>
                                      </p:cBhvr>
                                      <p:tavLst>
                                        <p:tav tm="0">
                                          <p:val>
                                            <p:fltVal val="0"/>
                                          </p:val>
                                        </p:tav>
                                        <p:tav tm="100000">
                                          <p:val>
                                            <p:strVal val="#ppt_w"/>
                                          </p:val>
                                        </p:tav>
                                      </p:tavLst>
                                    </p:anim>
                                    <p:anim calcmode="lin" valueType="num">
                                      <p:cBhvr>
                                        <p:cTn id="68" dur="500" fill="hold"/>
                                        <p:tgtEl>
                                          <p:spTgt spid="34"/>
                                        </p:tgtEl>
                                        <p:attrNameLst>
                                          <p:attrName>ppt_h</p:attrName>
                                        </p:attrNameLst>
                                      </p:cBhvr>
                                      <p:tavLst>
                                        <p:tav tm="0">
                                          <p:val>
                                            <p:fltVal val="0"/>
                                          </p:val>
                                        </p:tav>
                                        <p:tav tm="100000">
                                          <p:val>
                                            <p:strVal val="#ppt_h"/>
                                          </p:val>
                                        </p:tav>
                                      </p:tavLst>
                                    </p:anim>
                                    <p:animEffect transition="in" filter="fade">
                                      <p:cBhvr>
                                        <p:cTn id="69" dur="500"/>
                                        <p:tgtEl>
                                          <p:spTgt spid="34"/>
                                        </p:tgtEl>
                                      </p:cBhvr>
                                    </p:animEffect>
                                  </p:childTnLst>
                                </p:cTn>
                              </p:par>
                            </p:childTnLst>
                          </p:cTn>
                        </p:par>
                        <p:par>
                          <p:cTn id="70" fill="hold">
                            <p:stCondLst>
                              <p:cond delay="1000"/>
                            </p:stCondLst>
                            <p:childTnLst>
                              <p:par>
                                <p:cTn id="71" presetID="26" presetClass="emph" presetSubtype="0" fill="hold" grpId="1" nodeType="afterEffect">
                                  <p:stCondLst>
                                    <p:cond delay="0"/>
                                  </p:stCondLst>
                                  <p:childTnLst>
                                    <p:animEffect transition="out" filter="fade">
                                      <p:cBhvr>
                                        <p:cTn id="72" dur="500" tmFilter="0, 0; .2, .5; .8, .5; 1, 0"/>
                                        <p:tgtEl>
                                          <p:spTgt spid="34"/>
                                        </p:tgtEl>
                                      </p:cBhvr>
                                    </p:animEffect>
                                    <p:animScale>
                                      <p:cBhvr>
                                        <p:cTn id="73" dur="250" autoRev="1" fill="hold"/>
                                        <p:tgtEl>
                                          <p:spTgt spid="34"/>
                                        </p:tgtEl>
                                      </p:cBhvr>
                                      <p:by x="105000" y="105000"/>
                                    </p:animScale>
                                  </p:childTnLst>
                                </p:cTn>
                              </p:par>
                            </p:childTnLst>
                          </p:cTn>
                        </p:par>
                      </p:childTnLst>
                    </p:cTn>
                  </p:par>
                  <p:par>
                    <p:cTn id="74" fill="hold">
                      <p:stCondLst>
                        <p:cond delay="indefinite"/>
                      </p:stCondLst>
                      <p:childTnLst>
                        <p:par>
                          <p:cTn id="75" fill="hold">
                            <p:stCondLst>
                              <p:cond delay="0"/>
                            </p:stCondLst>
                            <p:childTnLst>
                              <p:par>
                                <p:cTn id="76" presetID="22" presetClass="entr" presetSubtype="2" fill="hold" nodeType="clickEffect">
                                  <p:stCondLst>
                                    <p:cond delay="0"/>
                                  </p:stCondLst>
                                  <p:childTnLst>
                                    <p:set>
                                      <p:cBhvr>
                                        <p:cTn id="77" dur="1" fill="hold">
                                          <p:stCondLst>
                                            <p:cond delay="0"/>
                                          </p:stCondLst>
                                        </p:cTn>
                                        <p:tgtEl>
                                          <p:spTgt spid="46"/>
                                        </p:tgtEl>
                                        <p:attrNameLst>
                                          <p:attrName>style.visibility</p:attrName>
                                        </p:attrNameLst>
                                      </p:cBhvr>
                                      <p:to>
                                        <p:strVal val="visible"/>
                                      </p:to>
                                    </p:set>
                                    <p:animEffect transition="in" filter="wipe(right)">
                                      <p:cBhvr>
                                        <p:cTn id="78" dur="500"/>
                                        <p:tgtEl>
                                          <p:spTgt spid="46"/>
                                        </p:tgtEl>
                                      </p:cBhvr>
                                    </p:animEffect>
                                  </p:childTnLst>
                                </p:cTn>
                              </p:par>
                            </p:childTnLst>
                          </p:cTn>
                        </p:par>
                        <p:par>
                          <p:cTn id="79" fill="hold">
                            <p:stCondLst>
                              <p:cond delay="500"/>
                            </p:stCondLst>
                            <p:childTnLst>
                              <p:par>
                                <p:cTn id="80" presetID="53" presetClass="entr" presetSubtype="16" fill="hold" grpId="0" nodeType="afterEffect">
                                  <p:stCondLst>
                                    <p:cond delay="0"/>
                                  </p:stCondLst>
                                  <p:childTnLst>
                                    <p:set>
                                      <p:cBhvr>
                                        <p:cTn id="81" dur="1" fill="hold">
                                          <p:stCondLst>
                                            <p:cond delay="0"/>
                                          </p:stCondLst>
                                        </p:cTn>
                                        <p:tgtEl>
                                          <p:spTgt spid="35"/>
                                        </p:tgtEl>
                                        <p:attrNameLst>
                                          <p:attrName>style.visibility</p:attrName>
                                        </p:attrNameLst>
                                      </p:cBhvr>
                                      <p:to>
                                        <p:strVal val="visible"/>
                                      </p:to>
                                    </p:set>
                                    <p:anim calcmode="lin" valueType="num">
                                      <p:cBhvr>
                                        <p:cTn id="82" dur="500" fill="hold"/>
                                        <p:tgtEl>
                                          <p:spTgt spid="35"/>
                                        </p:tgtEl>
                                        <p:attrNameLst>
                                          <p:attrName>ppt_w</p:attrName>
                                        </p:attrNameLst>
                                      </p:cBhvr>
                                      <p:tavLst>
                                        <p:tav tm="0">
                                          <p:val>
                                            <p:fltVal val="0"/>
                                          </p:val>
                                        </p:tav>
                                        <p:tav tm="100000">
                                          <p:val>
                                            <p:strVal val="#ppt_w"/>
                                          </p:val>
                                        </p:tav>
                                      </p:tavLst>
                                    </p:anim>
                                    <p:anim calcmode="lin" valueType="num">
                                      <p:cBhvr>
                                        <p:cTn id="83" dur="500" fill="hold"/>
                                        <p:tgtEl>
                                          <p:spTgt spid="35"/>
                                        </p:tgtEl>
                                        <p:attrNameLst>
                                          <p:attrName>ppt_h</p:attrName>
                                        </p:attrNameLst>
                                      </p:cBhvr>
                                      <p:tavLst>
                                        <p:tav tm="0">
                                          <p:val>
                                            <p:fltVal val="0"/>
                                          </p:val>
                                        </p:tav>
                                        <p:tav tm="100000">
                                          <p:val>
                                            <p:strVal val="#ppt_h"/>
                                          </p:val>
                                        </p:tav>
                                      </p:tavLst>
                                    </p:anim>
                                    <p:animEffect transition="in" filter="fade">
                                      <p:cBhvr>
                                        <p:cTn id="84" dur="500"/>
                                        <p:tgtEl>
                                          <p:spTgt spid="35"/>
                                        </p:tgtEl>
                                      </p:cBhvr>
                                    </p:animEffect>
                                  </p:childTnLst>
                                </p:cTn>
                              </p:par>
                            </p:childTnLst>
                          </p:cTn>
                        </p:par>
                        <p:par>
                          <p:cTn id="85" fill="hold">
                            <p:stCondLst>
                              <p:cond delay="1000"/>
                            </p:stCondLst>
                            <p:childTnLst>
                              <p:par>
                                <p:cTn id="86" presetID="26" presetClass="emph" presetSubtype="0" fill="hold" grpId="1" nodeType="afterEffect">
                                  <p:stCondLst>
                                    <p:cond delay="0"/>
                                  </p:stCondLst>
                                  <p:childTnLst>
                                    <p:animEffect transition="out" filter="fade">
                                      <p:cBhvr>
                                        <p:cTn id="87" dur="500" tmFilter="0, 0; .2, .5; .8, .5; 1, 0"/>
                                        <p:tgtEl>
                                          <p:spTgt spid="35"/>
                                        </p:tgtEl>
                                      </p:cBhvr>
                                    </p:animEffect>
                                    <p:animScale>
                                      <p:cBhvr>
                                        <p:cTn id="88" dur="250" autoRev="1" fill="hold"/>
                                        <p:tgtEl>
                                          <p:spTgt spid="35"/>
                                        </p:tgtEl>
                                      </p:cBhvr>
                                      <p:by x="105000" y="105000"/>
                                    </p:animScale>
                                  </p:childTnLst>
                                </p:cTn>
                              </p:par>
                            </p:childTnLst>
                          </p:cTn>
                        </p:par>
                      </p:childTnLst>
                    </p:cTn>
                  </p:par>
                  <p:par>
                    <p:cTn id="89" fill="hold">
                      <p:stCondLst>
                        <p:cond delay="indefinite"/>
                      </p:stCondLst>
                      <p:childTnLst>
                        <p:par>
                          <p:cTn id="90" fill="hold">
                            <p:stCondLst>
                              <p:cond delay="0"/>
                            </p:stCondLst>
                            <p:childTnLst>
                              <p:par>
                                <p:cTn id="91" presetID="22" presetClass="entr" presetSubtype="2" fill="hold" nodeType="clickEffect">
                                  <p:stCondLst>
                                    <p:cond delay="0"/>
                                  </p:stCondLst>
                                  <p:childTnLst>
                                    <p:set>
                                      <p:cBhvr>
                                        <p:cTn id="92" dur="1" fill="hold">
                                          <p:stCondLst>
                                            <p:cond delay="0"/>
                                          </p:stCondLst>
                                        </p:cTn>
                                        <p:tgtEl>
                                          <p:spTgt spid="49"/>
                                        </p:tgtEl>
                                        <p:attrNameLst>
                                          <p:attrName>style.visibility</p:attrName>
                                        </p:attrNameLst>
                                      </p:cBhvr>
                                      <p:to>
                                        <p:strVal val="visible"/>
                                      </p:to>
                                    </p:set>
                                    <p:animEffect transition="in" filter="wipe(right)">
                                      <p:cBhvr>
                                        <p:cTn id="93" dur="500"/>
                                        <p:tgtEl>
                                          <p:spTgt spid="49"/>
                                        </p:tgtEl>
                                      </p:cBhvr>
                                    </p:animEffect>
                                  </p:childTnLst>
                                </p:cTn>
                              </p:par>
                            </p:childTnLst>
                          </p:cTn>
                        </p:par>
                        <p:par>
                          <p:cTn id="94" fill="hold">
                            <p:stCondLst>
                              <p:cond delay="500"/>
                            </p:stCondLst>
                            <p:childTnLst>
                              <p:par>
                                <p:cTn id="95" presetID="53" presetClass="entr" presetSubtype="16" fill="hold" grpId="0" nodeType="afterEffect">
                                  <p:stCondLst>
                                    <p:cond delay="0"/>
                                  </p:stCondLst>
                                  <p:childTnLst>
                                    <p:set>
                                      <p:cBhvr>
                                        <p:cTn id="96" dur="1" fill="hold">
                                          <p:stCondLst>
                                            <p:cond delay="0"/>
                                          </p:stCondLst>
                                        </p:cTn>
                                        <p:tgtEl>
                                          <p:spTgt spid="36"/>
                                        </p:tgtEl>
                                        <p:attrNameLst>
                                          <p:attrName>style.visibility</p:attrName>
                                        </p:attrNameLst>
                                      </p:cBhvr>
                                      <p:to>
                                        <p:strVal val="visible"/>
                                      </p:to>
                                    </p:set>
                                    <p:anim calcmode="lin" valueType="num">
                                      <p:cBhvr>
                                        <p:cTn id="97" dur="500" fill="hold"/>
                                        <p:tgtEl>
                                          <p:spTgt spid="36"/>
                                        </p:tgtEl>
                                        <p:attrNameLst>
                                          <p:attrName>ppt_w</p:attrName>
                                        </p:attrNameLst>
                                      </p:cBhvr>
                                      <p:tavLst>
                                        <p:tav tm="0">
                                          <p:val>
                                            <p:fltVal val="0"/>
                                          </p:val>
                                        </p:tav>
                                        <p:tav tm="100000">
                                          <p:val>
                                            <p:strVal val="#ppt_w"/>
                                          </p:val>
                                        </p:tav>
                                      </p:tavLst>
                                    </p:anim>
                                    <p:anim calcmode="lin" valueType="num">
                                      <p:cBhvr>
                                        <p:cTn id="98" dur="500" fill="hold"/>
                                        <p:tgtEl>
                                          <p:spTgt spid="36"/>
                                        </p:tgtEl>
                                        <p:attrNameLst>
                                          <p:attrName>ppt_h</p:attrName>
                                        </p:attrNameLst>
                                      </p:cBhvr>
                                      <p:tavLst>
                                        <p:tav tm="0">
                                          <p:val>
                                            <p:fltVal val="0"/>
                                          </p:val>
                                        </p:tav>
                                        <p:tav tm="100000">
                                          <p:val>
                                            <p:strVal val="#ppt_h"/>
                                          </p:val>
                                        </p:tav>
                                      </p:tavLst>
                                    </p:anim>
                                    <p:animEffect transition="in" filter="fade">
                                      <p:cBhvr>
                                        <p:cTn id="99" dur="500"/>
                                        <p:tgtEl>
                                          <p:spTgt spid="36"/>
                                        </p:tgtEl>
                                      </p:cBhvr>
                                    </p:animEffect>
                                  </p:childTnLst>
                                </p:cTn>
                              </p:par>
                            </p:childTnLst>
                          </p:cTn>
                        </p:par>
                        <p:par>
                          <p:cTn id="100" fill="hold">
                            <p:stCondLst>
                              <p:cond delay="1000"/>
                            </p:stCondLst>
                            <p:childTnLst>
                              <p:par>
                                <p:cTn id="101" presetID="26" presetClass="emph" presetSubtype="0" fill="hold" grpId="1" nodeType="afterEffect">
                                  <p:stCondLst>
                                    <p:cond delay="0"/>
                                  </p:stCondLst>
                                  <p:childTnLst>
                                    <p:animEffect transition="out" filter="fade">
                                      <p:cBhvr>
                                        <p:cTn id="102" dur="500" tmFilter="0, 0; .2, .5; .8, .5; 1, 0"/>
                                        <p:tgtEl>
                                          <p:spTgt spid="36"/>
                                        </p:tgtEl>
                                      </p:cBhvr>
                                    </p:animEffect>
                                    <p:animScale>
                                      <p:cBhvr>
                                        <p:cTn id="103" dur="250" autoRev="1" fill="hold"/>
                                        <p:tgtEl>
                                          <p:spTgt spid="36"/>
                                        </p:tgtEl>
                                      </p:cBhvr>
                                      <p:by x="105000" y="105000"/>
                                    </p:animScale>
                                  </p:childTnLst>
                                </p:cTn>
                              </p:par>
                            </p:childTnLst>
                          </p:cTn>
                        </p:par>
                      </p:childTnLst>
                    </p:cTn>
                  </p:par>
                  <p:par>
                    <p:cTn id="104" fill="hold">
                      <p:stCondLst>
                        <p:cond delay="indefinite"/>
                      </p:stCondLst>
                      <p:childTnLst>
                        <p:par>
                          <p:cTn id="105" fill="hold">
                            <p:stCondLst>
                              <p:cond delay="0"/>
                            </p:stCondLst>
                            <p:childTnLst>
                              <p:par>
                                <p:cTn id="106" presetID="22" presetClass="entr" presetSubtype="2" fill="hold" nodeType="clickEffect">
                                  <p:stCondLst>
                                    <p:cond delay="0"/>
                                  </p:stCondLst>
                                  <p:childTnLst>
                                    <p:set>
                                      <p:cBhvr>
                                        <p:cTn id="107" dur="1" fill="hold">
                                          <p:stCondLst>
                                            <p:cond delay="0"/>
                                          </p:stCondLst>
                                        </p:cTn>
                                        <p:tgtEl>
                                          <p:spTgt spid="52"/>
                                        </p:tgtEl>
                                        <p:attrNameLst>
                                          <p:attrName>style.visibility</p:attrName>
                                        </p:attrNameLst>
                                      </p:cBhvr>
                                      <p:to>
                                        <p:strVal val="visible"/>
                                      </p:to>
                                    </p:set>
                                    <p:animEffect transition="in" filter="wipe(right)">
                                      <p:cBhvr>
                                        <p:cTn id="108" dur="500"/>
                                        <p:tgtEl>
                                          <p:spTgt spid="52"/>
                                        </p:tgtEl>
                                      </p:cBhvr>
                                    </p:animEffect>
                                  </p:childTnLst>
                                </p:cTn>
                              </p:par>
                            </p:childTnLst>
                          </p:cTn>
                        </p:par>
                        <p:par>
                          <p:cTn id="109" fill="hold">
                            <p:stCondLst>
                              <p:cond delay="500"/>
                            </p:stCondLst>
                            <p:childTnLst>
                              <p:par>
                                <p:cTn id="110" presetID="53" presetClass="entr" presetSubtype="16" fill="hold" grpId="0" nodeType="afterEffect">
                                  <p:stCondLst>
                                    <p:cond delay="0"/>
                                  </p:stCondLst>
                                  <p:childTnLst>
                                    <p:set>
                                      <p:cBhvr>
                                        <p:cTn id="111" dur="1" fill="hold">
                                          <p:stCondLst>
                                            <p:cond delay="0"/>
                                          </p:stCondLst>
                                        </p:cTn>
                                        <p:tgtEl>
                                          <p:spTgt spid="37"/>
                                        </p:tgtEl>
                                        <p:attrNameLst>
                                          <p:attrName>style.visibility</p:attrName>
                                        </p:attrNameLst>
                                      </p:cBhvr>
                                      <p:to>
                                        <p:strVal val="visible"/>
                                      </p:to>
                                    </p:set>
                                    <p:anim calcmode="lin" valueType="num">
                                      <p:cBhvr>
                                        <p:cTn id="112" dur="500" fill="hold"/>
                                        <p:tgtEl>
                                          <p:spTgt spid="37"/>
                                        </p:tgtEl>
                                        <p:attrNameLst>
                                          <p:attrName>ppt_w</p:attrName>
                                        </p:attrNameLst>
                                      </p:cBhvr>
                                      <p:tavLst>
                                        <p:tav tm="0">
                                          <p:val>
                                            <p:fltVal val="0"/>
                                          </p:val>
                                        </p:tav>
                                        <p:tav tm="100000">
                                          <p:val>
                                            <p:strVal val="#ppt_w"/>
                                          </p:val>
                                        </p:tav>
                                      </p:tavLst>
                                    </p:anim>
                                    <p:anim calcmode="lin" valueType="num">
                                      <p:cBhvr>
                                        <p:cTn id="113" dur="500" fill="hold"/>
                                        <p:tgtEl>
                                          <p:spTgt spid="37"/>
                                        </p:tgtEl>
                                        <p:attrNameLst>
                                          <p:attrName>ppt_h</p:attrName>
                                        </p:attrNameLst>
                                      </p:cBhvr>
                                      <p:tavLst>
                                        <p:tav tm="0">
                                          <p:val>
                                            <p:fltVal val="0"/>
                                          </p:val>
                                        </p:tav>
                                        <p:tav tm="100000">
                                          <p:val>
                                            <p:strVal val="#ppt_h"/>
                                          </p:val>
                                        </p:tav>
                                      </p:tavLst>
                                    </p:anim>
                                    <p:animEffect transition="in" filter="fade">
                                      <p:cBhvr>
                                        <p:cTn id="114" dur="500"/>
                                        <p:tgtEl>
                                          <p:spTgt spid="37"/>
                                        </p:tgtEl>
                                      </p:cBhvr>
                                    </p:animEffect>
                                  </p:childTnLst>
                                </p:cTn>
                              </p:par>
                            </p:childTnLst>
                          </p:cTn>
                        </p:par>
                        <p:par>
                          <p:cTn id="115" fill="hold">
                            <p:stCondLst>
                              <p:cond delay="1000"/>
                            </p:stCondLst>
                            <p:childTnLst>
                              <p:par>
                                <p:cTn id="116" presetID="26" presetClass="emph" presetSubtype="0" fill="hold" grpId="1" nodeType="afterEffect">
                                  <p:stCondLst>
                                    <p:cond delay="0"/>
                                  </p:stCondLst>
                                  <p:childTnLst>
                                    <p:animEffect transition="out" filter="fade">
                                      <p:cBhvr>
                                        <p:cTn id="117" dur="500" tmFilter="0, 0; .2, .5; .8, .5; 1, 0"/>
                                        <p:tgtEl>
                                          <p:spTgt spid="37"/>
                                        </p:tgtEl>
                                      </p:cBhvr>
                                    </p:animEffect>
                                    <p:animScale>
                                      <p:cBhvr>
                                        <p:cTn id="118" dur="250" autoRev="1" fill="hold"/>
                                        <p:tgtEl>
                                          <p:spTgt spid="37"/>
                                        </p:tgtEl>
                                      </p:cBhvr>
                                      <p:by x="105000" y="105000"/>
                                    </p:animScale>
                                  </p:childTnLst>
                                </p:cTn>
                              </p:par>
                            </p:childTnLst>
                          </p:cTn>
                        </p:par>
                      </p:childTnLst>
                    </p:cTn>
                  </p:par>
                  <p:par>
                    <p:cTn id="119" fill="hold">
                      <p:stCondLst>
                        <p:cond delay="indefinite"/>
                      </p:stCondLst>
                      <p:childTnLst>
                        <p:par>
                          <p:cTn id="120" fill="hold">
                            <p:stCondLst>
                              <p:cond delay="0"/>
                            </p:stCondLst>
                            <p:childTnLst>
                              <p:par>
                                <p:cTn id="121" presetID="22" presetClass="entr" presetSubtype="2" fill="hold" nodeType="clickEffect">
                                  <p:stCondLst>
                                    <p:cond delay="0"/>
                                  </p:stCondLst>
                                  <p:childTnLst>
                                    <p:set>
                                      <p:cBhvr>
                                        <p:cTn id="122" dur="1" fill="hold">
                                          <p:stCondLst>
                                            <p:cond delay="0"/>
                                          </p:stCondLst>
                                        </p:cTn>
                                        <p:tgtEl>
                                          <p:spTgt spid="55"/>
                                        </p:tgtEl>
                                        <p:attrNameLst>
                                          <p:attrName>style.visibility</p:attrName>
                                        </p:attrNameLst>
                                      </p:cBhvr>
                                      <p:to>
                                        <p:strVal val="visible"/>
                                      </p:to>
                                    </p:set>
                                    <p:animEffect transition="in" filter="wipe(right)">
                                      <p:cBhvr>
                                        <p:cTn id="123" dur="500"/>
                                        <p:tgtEl>
                                          <p:spTgt spid="55"/>
                                        </p:tgtEl>
                                      </p:cBhvr>
                                    </p:animEffect>
                                  </p:childTnLst>
                                </p:cTn>
                              </p:par>
                            </p:childTnLst>
                          </p:cTn>
                        </p:par>
                        <p:par>
                          <p:cTn id="124" fill="hold">
                            <p:stCondLst>
                              <p:cond delay="500"/>
                            </p:stCondLst>
                            <p:childTnLst>
                              <p:par>
                                <p:cTn id="125" presetID="53" presetClass="entr" presetSubtype="16" fill="hold" nodeType="afterEffect">
                                  <p:stCondLst>
                                    <p:cond delay="0"/>
                                  </p:stCondLst>
                                  <p:childTnLst>
                                    <p:set>
                                      <p:cBhvr>
                                        <p:cTn id="126" dur="1" fill="hold">
                                          <p:stCondLst>
                                            <p:cond delay="0"/>
                                          </p:stCondLst>
                                        </p:cTn>
                                        <p:tgtEl>
                                          <p:spTgt spid="40"/>
                                        </p:tgtEl>
                                        <p:attrNameLst>
                                          <p:attrName>style.visibility</p:attrName>
                                        </p:attrNameLst>
                                      </p:cBhvr>
                                      <p:to>
                                        <p:strVal val="visible"/>
                                      </p:to>
                                    </p:set>
                                    <p:anim calcmode="lin" valueType="num">
                                      <p:cBhvr>
                                        <p:cTn id="127" dur="500" fill="hold"/>
                                        <p:tgtEl>
                                          <p:spTgt spid="40"/>
                                        </p:tgtEl>
                                        <p:attrNameLst>
                                          <p:attrName>ppt_w</p:attrName>
                                        </p:attrNameLst>
                                      </p:cBhvr>
                                      <p:tavLst>
                                        <p:tav tm="0">
                                          <p:val>
                                            <p:fltVal val="0"/>
                                          </p:val>
                                        </p:tav>
                                        <p:tav tm="100000">
                                          <p:val>
                                            <p:strVal val="#ppt_w"/>
                                          </p:val>
                                        </p:tav>
                                      </p:tavLst>
                                    </p:anim>
                                    <p:anim calcmode="lin" valueType="num">
                                      <p:cBhvr>
                                        <p:cTn id="128" dur="500" fill="hold"/>
                                        <p:tgtEl>
                                          <p:spTgt spid="40"/>
                                        </p:tgtEl>
                                        <p:attrNameLst>
                                          <p:attrName>ppt_h</p:attrName>
                                        </p:attrNameLst>
                                      </p:cBhvr>
                                      <p:tavLst>
                                        <p:tav tm="0">
                                          <p:val>
                                            <p:fltVal val="0"/>
                                          </p:val>
                                        </p:tav>
                                        <p:tav tm="100000">
                                          <p:val>
                                            <p:strVal val="#ppt_h"/>
                                          </p:val>
                                        </p:tav>
                                      </p:tavLst>
                                    </p:anim>
                                    <p:animEffect transition="in" filter="fade">
                                      <p:cBhvr>
                                        <p:cTn id="129" dur="500"/>
                                        <p:tgtEl>
                                          <p:spTgt spid="40"/>
                                        </p:tgtEl>
                                      </p:cBhvr>
                                    </p:animEffect>
                                  </p:childTnLst>
                                </p:cTn>
                              </p:par>
                            </p:childTnLst>
                          </p:cTn>
                        </p:par>
                        <p:par>
                          <p:cTn id="130" fill="hold">
                            <p:stCondLst>
                              <p:cond delay="1000"/>
                            </p:stCondLst>
                            <p:childTnLst>
                              <p:par>
                                <p:cTn id="131" presetID="26" presetClass="emph" presetSubtype="0" fill="hold" nodeType="afterEffect">
                                  <p:stCondLst>
                                    <p:cond delay="0"/>
                                  </p:stCondLst>
                                  <p:childTnLst>
                                    <p:animEffect transition="out" filter="fade">
                                      <p:cBhvr>
                                        <p:cTn id="132" dur="500" tmFilter="0, 0; .2, .5; .8, .5; 1, 0"/>
                                        <p:tgtEl>
                                          <p:spTgt spid="40"/>
                                        </p:tgtEl>
                                      </p:cBhvr>
                                    </p:animEffect>
                                    <p:animScale>
                                      <p:cBhvr>
                                        <p:cTn id="133" dur="250" autoRev="1" fill="hold"/>
                                        <p:tgtEl>
                                          <p:spTgt spid="40"/>
                                        </p:tgtEl>
                                      </p:cBhvr>
                                      <p:by x="105000" y="105000"/>
                                    </p:animScale>
                                  </p:childTnLst>
                                </p:cTn>
                              </p:par>
                            </p:childTnLst>
                          </p:cTn>
                        </p:par>
                        <p:par>
                          <p:cTn id="134" fill="hold">
                            <p:stCondLst>
                              <p:cond delay="1500"/>
                            </p:stCondLst>
                            <p:childTnLst>
                              <p:par>
                                <p:cTn id="135" presetID="22" presetClass="entr" presetSubtype="8" fill="hold" nodeType="afterEffect">
                                  <p:stCondLst>
                                    <p:cond delay="0"/>
                                  </p:stCondLst>
                                  <p:childTnLst>
                                    <p:set>
                                      <p:cBhvr>
                                        <p:cTn id="136" dur="1" fill="hold">
                                          <p:stCondLst>
                                            <p:cond delay="0"/>
                                          </p:stCondLst>
                                        </p:cTn>
                                        <p:tgtEl>
                                          <p:spTgt spid="66"/>
                                        </p:tgtEl>
                                        <p:attrNameLst>
                                          <p:attrName>style.visibility</p:attrName>
                                        </p:attrNameLst>
                                      </p:cBhvr>
                                      <p:to>
                                        <p:strVal val="visible"/>
                                      </p:to>
                                    </p:set>
                                    <p:animEffect transition="in" filter="wipe(left)">
                                      <p:cBhvr>
                                        <p:cTn id="137" dur="500"/>
                                        <p:tgtEl>
                                          <p:spTgt spid="66"/>
                                        </p:tgtEl>
                                      </p:cBhvr>
                                    </p:animEffect>
                                  </p:childTnLst>
                                </p:cTn>
                              </p:par>
                            </p:childTnLst>
                          </p:cTn>
                        </p:par>
                        <p:par>
                          <p:cTn id="138" fill="hold">
                            <p:stCondLst>
                              <p:cond delay="2000"/>
                            </p:stCondLst>
                            <p:childTnLst>
                              <p:par>
                                <p:cTn id="139" presetID="22" presetClass="entr" presetSubtype="8" fill="hold" grpId="0" nodeType="afterEffect">
                                  <p:stCondLst>
                                    <p:cond delay="0"/>
                                  </p:stCondLst>
                                  <p:childTnLst>
                                    <p:set>
                                      <p:cBhvr>
                                        <p:cTn id="140" dur="1" fill="hold">
                                          <p:stCondLst>
                                            <p:cond delay="0"/>
                                          </p:stCondLst>
                                        </p:cTn>
                                        <p:tgtEl>
                                          <p:spTgt spid="64"/>
                                        </p:tgtEl>
                                        <p:attrNameLst>
                                          <p:attrName>style.visibility</p:attrName>
                                        </p:attrNameLst>
                                      </p:cBhvr>
                                      <p:to>
                                        <p:strVal val="visible"/>
                                      </p:to>
                                    </p:set>
                                    <p:animEffect transition="in" filter="wipe(left)">
                                      <p:cBhvr>
                                        <p:cTn id="141"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7" grpId="0" animBg="1"/>
      <p:bldP spid="31" grpId="0"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P spid="6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sp>
        <p:nvSpPr>
          <p:cNvPr id="6" name="Title 1"/>
          <p:cNvSpPr txBox="1">
            <a:spLocks/>
          </p:cNvSpPr>
          <p:nvPr/>
        </p:nvSpPr>
        <p:spPr>
          <a:xfrm>
            <a:off x="371475" y="1254534"/>
            <a:ext cx="11412842" cy="1143000"/>
          </a:xfrm>
          <a:prstGeom prst="rect">
            <a:avLst/>
          </a:prstGeom>
          <a:no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5333" b="1" dirty="0">
                <a:latin typeface="Times New Roman" panose="02020603050405020304" pitchFamily="18" charset="0"/>
                <a:cs typeface="Times New Roman" panose="02020603050405020304" pitchFamily="18" charset="0"/>
              </a:rPr>
              <a:t>What will we be covering in this course?</a:t>
            </a:r>
          </a:p>
        </p:txBody>
      </p:sp>
      <p:sp>
        <p:nvSpPr>
          <p:cNvPr id="19" name="TextBox 18">
            <a:extLst>
              <a:ext uri="{FF2B5EF4-FFF2-40B4-BE49-F238E27FC236}">
                <a16:creationId xmlns:a16="http://schemas.microsoft.com/office/drawing/2014/main" id="{4F536944-90B5-46E9-B3F1-747FB95FCB8D}"/>
              </a:ext>
            </a:extLst>
          </p:cNvPr>
          <p:cNvSpPr txBox="1"/>
          <p:nvPr/>
        </p:nvSpPr>
        <p:spPr>
          <a:xfrm>
            <a:off x="613516" y="4756067"/>
            <a:ext cx="4819651" cy="369332"/>
          </a:xfrm>
          <a:prstGeom prst="rect">
            <a:avLst/>
          </a:prstGeom>
          <a:noFill/>
          <a:ln w="19050">
            <a:solidFill>
              <a:srgbClr val="00B050"/>
            </a:solidFill>
          </a:ln>
        </p:spPr>
        <p:txBody>
          <a:bodyPr wrap="square" rtlCol="0">
            <a:spAutoFit/>
          </a:bodyPr>
          <a:lstStyle/>
          <a:p>
            <a:r>
              <a:rPr lang="en-CA" dirty="0"/>
              <a:t>Creating a PDF</a:t>
            </a:r>
          </a:p>
        </p:txBody>
      </p:sp>
      <p:sp>
        <p:nvSpPr>
          <p:cNvPr id="20" name="TextBox 19">
            <a:extLst>
              <a:ext uri="{FF2B5EF4-FFF2-40B4-BE49-F238E27FC236}">
                <a16:creationId xmlns:a16="http://schemas.microsoft.com/office/drawing/2014/main" id="{346BD878-A2C0-48E3-A19B-064AE68683CF}"/>
              </a:ext>
            </a:extLst>
          </p:cNvPr>
          <p:cNvSpPr txBox="1"/>
          <p:nvPr/>
        </p:nvSpPr>
        <p:spPr>
          <a:xfrm>
            <a:off x="6678797" y="5090630"/>
            <a:ext cx="4819651" cy="369332"/>
          </a:xfrm>
          <a:prstGeom prst="rect">
            <a:avLst/>
          </a:prstGeom>
          <a:noFill/>
          <a:ln w="19050">
            <a:solidFill>
              <a:srgbClr val="00B050"/>
            </a:solidFill>
          </a:ln>
        </p:spPr>
        <p:txBody>
          <a:bodyPr wrap="square" rtlCol="0">
            <a:spAutoFit/>
          </a:bodyPr>
          <a:lstStyle/>
          <a:p>
            <a:r>
              <a:rPr lang="en-CA" dirty="0"/>
              <a:t>Organizing Pages</a:t>
            </a:r>
          </a:p>
        </p:txBody>
      </p:sp>
      <p:sp>
        <p:nvSpPr>
          <p:cNvPr id="21" name="TextBox 20">
            <a:extLst>
              <a:ext uri="{FF2B5EF4-FFF2-40B4-BE49-F238E27FC236}">
                <a16:creationId xmlns:a16="http://schemas.microsoft.com/office/drawing/2014/main" id="{AAD2ECDB-A69C-4BF3-922A-2586BF5656A8}"/>
              </a:ext>
            </a:extLst>
          </p:cNvPr>
          <p:cNvSpPr txBox="1"/>
          <p:nvPr/>
        </p:nvSpPr>
        <p:spPr>
          <a:xfrm>
            <a:off x="6684632" y="3280004"/>
            <a:ext cx="4819651" cy="369332"/>
          </a:xfrm>
          <a:prstGeom prst="rect">
            <a:avLst/>
          </a:prstGeom>
          <a:noFill/>
          <a:ln w="19050">
            <a:solidFill>
              <a:srgbClr val="00B050"/>
            </a:solidFill>
          </a:ln>
        </p:spPr>
        <p:txBody>
          <a:bodyPr wrap="square" rtlCol="0">
            <a:spAutoFit/>
          </a:bodyPr>
          <a:lstStyle/>
          <a:p>
            <a:r>
              <a:rPr lang="en-CA" dirty="0"/>
              <a:t>Editing a PDF</a:t>
            </a:r>
          </a:p>
        </p:txBody>
      </p:sp>
      <p:sp>
        <p:nvSpPr>
          <p:cNvPr id="22" name="TextBox 21">
            <a:extLst>
              <a:ext uri="{FF2B5EF4-FFF2-40B4-BE49-F238E27FC236}">
                <a16:creationId xmlns:a16="http://schemas.microsoft.com/office/drawing/2014/main" id="{A673CA7B-27F8-4112-BF6D-A464D465F6EE}"/>
              </a:ext>
            </a:extLst>
          </p:cNvPr>
          <p:cNvSpPr txBox="1"/>
          <p:nvPr/>
        </p:nvSpPr>
        <p:spPr>
          <a:xfrm>
            <a:off x="7068126" y="3650979"/>
            <a:ext cx="4436158" cy="369332"/>
          </a:xfrm>
          <a:prstGeom prst="rect">
            <a:avLst/>
          </a:prstGeom>
          <a:noFill/>
          <a:ln w="19050">
            <a:solidFill>
              <a:srgbClr val="00B050"/>
            </a:solidFill>
          </a:ln>
        </p:spPr>
        <p:txBody>
          <a:bodyPr wrap="square" rtlCol="0">
            <a:spAutoFit/>
          </a:bodyPr>
          <a:lstStyle/>
          <a:p>
            <a:r>
              <a:rPr lang="en-CA" dirty="0"/>
              <a:t>Edit, Add Text, Add Image, Add Hyperlink</a:t>
            </a:r>
          </a:p>
        </p:txBody>
      </p:sp>
      <p:sp>
        <p:nvSpPr>
          <p:cNvPr id="23" name="TextBox 22">
            <a:extLst>
              <a:ext uri="{FF2B5EF4-FFF2-40B4-BE49-F238E27FC236}">
                <a16:creationId xmlns:a16="http://schemas.microsoft.com/office/drawing/2014/main" id="{D33E2AC4-C42E-4FF0-8C9B-9B6008D04D5D}"/>
              </a:ext>
            </a:extLst>
          </p:cNvPr>
          <p:cNvSpPr txBox="1"/>
          <p:nvPr/>
        </p:nvSpPr>
        <p:spPr>
          <a:xfrm>
            <a:off x="614803" y="3280166"/>
            <a:ext cx="4819651" cy="369332"/>
          </a:xfrm>
          <a:prstGeom prst="rect">
            <a:avLst/>
          </a:prstGeom>
          <a:noFill/>
          <a:ln w="19050">
            <a:solidFill>
              <a:srgbClr val="00B050"/>
            </a:solidFill>
          </a:ln>
        </p:spPr>
        <p:txBody>
          <a:bodyPr wrap="square" rtlCol="0">
            <a:spAutoFit/>
          </a:bodyPr>
          <a:lstStyle/>
          <a:p>
            <a:r>
              <a:rPr lang="en-CA" dirty="0"/>
              <a:t>Where to find Acrobat 2020 </a:t>
            </a:r>
            <a:r>
              <a:rPr lang="en-CA"/>
              <a:t>help online </a:t>
            </a:r>
            <a:endParaRPr lang="en-CA" dirty="0"/>
          </a:p>
        </p:txBody>
      </p:sp>
      <p:sp>
        <p:nvSpPr>
          <p:cNvPr id="24" name="TextBox 23">
            <a:extLst>
              <a:ext uri="{FF2B5EF4-FFF2-40B4-BE49-F238E27FC236}">
                <a16:creationId xmlns:a16="http://schemas.microsoft.com/office/drawing/2014/main" id="{17BB9B06-DFF6-46DF-80AD-F5A09AB65A74}"/>
              </a:ext>
            </a:extLst>
          </p:cNvPr>
          <p:cNvSpPr txBox="1"/>
          <p:nvPr/>
        </p:nvSpPr>
        <p:spPr>
          <a:xfrm>
            <a:off x="1014772" y="3649498"/>
            <a:ext cx="4420353" cy="369332"/>
          </a:xfrm>
          <a:prstGeom prst="rect">
            <a:avLst/>
          </a:prstGeom>
          <a:noFill/>
          <a:ln w="19050">
            <a:solidFill>
              <a:srgbClr val="00B050"/>
            </a:solidFill>
          </a:ln>
        </p:spPr>
        <p:txBody>
          <a:bodyPr wrap="square" rtlCol="0">
            <a:spAutoFit/>
          </a:bodyPr>
          <a:lstStyle/>
          <a:p>
            <a:r>
              <a:rPr lang="en-CA" dirty="0"/>
              <a:t>Adobe Acrobat Pro Tutorials</a:t>
            </a:r>
          </a:p>
        </p:txBody>
      </p:sp>
      <p:sp>
        <p:nvSpPr>
          <p:cNvPr id="25" name="TextBox 24">
            <a:extLst>
              <a:ext uri="{FF2B5EF4-FFF2-40B4-BE49-F238E27FC236}">
                <a16:creationId xmlns:a16="http://schemas.microsoft.com/office/drawing/2014/main" id="{6CE110F4-E45B-420A-8412-5C63A9528B41}"/>
              </a:ext>
            </a:extLst>
          </p:cNvPr>
          <p:cNvSpPr txBox="1"/>
          <p:nvPr/>
        </p:nvSpPr>
        <p:spPr>
          <a:xfrm>
            <a:off x="997009" y="5125399"/>
            <a:ext cx="4437445" cy="369332"/>
          </a:xfrm>
          <a:prstGeom prst="rect">
            <a:avLst/>
          </a:prstGeom>
          <a:noFill/>
          <a:ln w="19050">
            <a:solidFill>
              <a:srgbClr val="00B050"/>
            </a:solidFill>
          </a:ln>
        </p:spPr>
        <p:txBody>
          <a:bodyPr wrap="square" rtlCol="0">
            <a:spAutoFit/>
          </a:bodyPr>
          <a:lstStyle/>
          <a:p>
            <a:r>
              <a:rPr lang="en-CA" dirty="0"/>
              <a:t>From a Blank Page</a:t>
            </a:r>
          </a:p>
        </p:txBody>
      </p:sp>
      <p:sp>
        <p:nvSpPr>
          <p:cNvPr id="26" name="TextBox 25">
            <a:extLst>
              <a:ext uri="{FF2B5EF4-FFF2-40B4-BE49-F238E27FC236}">
                <a16:creationId xmlns:a16="http://schemas.microsoft.com/office/drawing/2014/main" id="{9A5222A0-80BC-4EF7-A3AC-AFF030BB1573}"/>
              </a:ext>
            </a:extLst>
          </p:cNvPr>
          <p:cNvSpPr txBox="1"/>
          <p:nvPr/>
        </p:nvSpPr>
        <p:spPr>
          <a:xfrm>
            <a:off x="7062291" y="5459962"/>
            <a:ext cx="4436158" cy="369332"/>
          </a:xfrm>
          <a:prstGeom prst="rect">
            <a:avLst/>
          </a:prstGeom>
          <a:noFill/>
          <a:ln w="19050">
            <a:solidFill>
              <a:srgbClr val="00B050"/>
            </a:solidFill>
          </a:ln>
        </p:spPr>
        <p:txBody>
          <a:bodyPr wrap="square" rtlCol="0">
            <a:spAutoFit/>
          </a:bodyPr>
          <a:lstStyle/>
          <a:p>
            <a:r>
              <a:rPr lang="en-CA" dirty="0"/>
              <a:t>Rotate a Page, Delete a Page, Extract a Page</a:t>
            </a:r>
          </a:p>
        </p:txBody>
      </p:sp>
      <p:sp>
        <p:nvSpPr>
          <p:cNvPr id="27" name="TextBox 26">
            <a:extLst>
              <a:ext uri="{FF2B5EF4-FFF2-40B4-BE49-F238E27FC236}">
                <a16:creationId xmlns:a16="http://schemas.microsoft.com/office/drawing/2014/main" id="{3CC69C9A-FCA6-470E-8115-A29D0F687DB4}"/>
              </a:ext>
            </a:extLst>
          </p:cNvPr>
          <p:cNvSpPr txBox="1"/>
          <p:nvPr/>
        </p:nvSpPr>
        <p:spPr>
          <a:xfrm>
            <a:off x="1014771" y="4020840"/>
            <a:ext cx="4420353" cy="369332"/>
          </a:xfrm>
          <a:prstGeom prst="rect">
            <a:avLst/>
          </a:prstGeom>
          <a:noFill/>
          <a:ln w="19050">
            <a:solidFill>
              <a:srgbClr val="00B050"/>
            </a:solidFill>
          </a:ln>
        </p:spPr>
        <p:txBody>
          <a:bodyPr wrap="square" rtlCol="0">
            <a:spAutoFit/>
          </a:bodyPr>
          <a:lstStyle/>
          <a:p>
            <a:r>
              <a:rPr lang="en-CA" dirty="0"/>
              <a:t>Adobe Acrobat Pro User Guide</a:t>
            </a:r>
          </a:p>
        </p:txBody>
      </p:sp>
      <p:sp>
        <p:nvSpPr>
          <p:cNvPr id="28" name="TextBox 27">
            <a:extLst>
              <a:ext uri="{FF2B5EF4-FFF2-40B4-BE49-F238E27FC236}">
                <a16:creationId xmlns:a16="http://schemas.microsoft.com/office/drawing/2014/main" id="{4EA99589-5CC1-437C-A784-F67DE8C45D0A}"/>
              </a:ext>
            </a:extLst>
          </p:cNvPr>
          <p:cNvSpPr txBox="1"/>
          <p:nvPr/>
        </p:nvSpPr>
        <p:spPr>
          <a:xfrm>
            <a:off x="997678" y="5490315"/>
            <a:ext cx="4437445" cy="369332"/>
          </a:xfrm>
          <a:prstGeom prst="rect">
            <a:avLst/>
          </a:prstGeom>
          <a:noFill/>
          <a:ln w="19050">
            <a:solidFill>
              <a:srgbClr val="00B050"/>
            </a:solidFill>
          </a:ln>
        </p:spPr>
        <p:txBody>
          <a:bodyPr wrap="square" rtlCol="0">
            <a:spAutoFit/>
          </a:bodyPr>
          <a:lstStyle/>
          <a:p>
            <a:r>
              <a:rPr lang="en-CA" dirty="0"/>
              <a:t>From a Single or Multiple Files</a:t>
            </a:r>
          </a:p>
        </p:txBody>
      </p:sp>
      <p:sp>
        <p:nvSpPr>
          <p:cNvPr id="29" name="TextBox 28">
            <a:extLst>
              <a:ext uri="{FF2B5EF4-FFF2-40B4-BE49-F238E27FC236}">
                <a16:creationId xmlns:a16="http://schemas.microsoft.com/office/drawing/2014/main" id="{C571233F-55B2-4449-A72C-540D2D3A7C35}"/>
              </a:ext>
            </a:extLst>
          </p:cNvPr>
          <p:cNvSpPr txBox="1"/>
          <p:nvPr/>
        </p:nvSpPr>
        <p:spPr>
          <a:xfrm>
            <a:off x="997679" y="5859485"/>
            <a:ext cx="4437445" cy="369332"/>
          </a:xfrm>
          <a:prstGeom prst="rect">
            <a:avLst/>
          </a:prstGeom>
          <a:noFill/>
          <a:ln w="19050">
            <a:solidFill>
              <a:srgbClr val="00B050"/>
            </a:solidFill>
          </a:ln>
        </p:spPr>
        <p:txBody>
          <a:bodyPr wrap="square" rtlCol="0">
            <a:spAutoFit/>
          </a:bodyPr>
          <a:lstStyle/>
          <a:p>
            <a:r>
              <a:rPr lang="en-CA" dirty="0"/>
              <a:t>From the Clipboard</a:t>
            </a:r>
          </a:p>
        </p:txBody>
      </p:sp>
      <p:sp>
        <p:nvSpPr>
          <p:cNvPr id="30" name="TextBox 29">
            <a:extLst>
              <a:ext uri="{FF2B5EF4-FFF2-40B4-BE49-F238E27FC236}">
                <a16:creationId xmlns:a16="http://schemas.microsoft.com/office/drawing/2014/main" id="{CEC5CD8E-B9F5-470A-BCA6-50EFB46FD17B}"/>
              </a:ext>
            </a:extLst>
          </p:cNvPr>
          <p:cNvSpPr txBox="1"/>
          <p:nvPr/>
        </p:nvSpPr>
        <p:spPr>
          <a:xfrm>
            <a:off x="7059886" y="5832285"/>
            <a:ext cx="4436159" cy="369332"/>
          </a:xfrm>
          <a:prstGeom prst="rect">
            <a:avLst/>
          </a:prstGeom>
          <a:noFill/>
          <a:ln w="19050">
            <a:solidFill>
              <a:srgbClr val="00B050"/>
            </a:solidFill>
          </a:ln>
        </p:spPr>
        <p:txBody>
          <a:bodyPr wrap="square" rtlCol="0">
            <a:spAutoFit/>
          </a:bodyPr>
          <a:lstStyle/>
          <a:p>
            <a:r>
              <a:rPr lang="en-CA" dirty="0"/>
              <a:t>Insert a Page, Split the Document, Print Pages</a:t>
            </a:r>
          </a:p>
        </p:txBody>
      </p:sp>
      <p:sp>
        <p:nvSpPr>
          <p:cNvPr id="31" name="TextBox 30">
            <a:extLst>
              <a:ext uri="{FF2B5EF4-FFF2-40B4-BE49-F238E27FC236}">
                <a16:creationId xmlns:a16="http://schemas.microsoft.com/office/drawing/2014/main" id="{DAC52E28-6051-44EA-9632-83A38CD09083}"/>
              </a:ext>
            </a:extLst>
          </p:cNvPr>
          <p:cNvSpPr txBox="1"/>
          <p:nvPr/>
        </p:nvSpPr>
        <p:spPr>
          <a:xfrm>
            <a:off x="7074626" y="4020678"/>
            <a:ext cx="4437445" cy="369332"/>
          </a:xfrm>
          <a:prstGeom prst="rect">
            <a:avLst/>
          </a:prstGeom>
          <a:noFill/>
          <a:ln w="19050">
            <a:solidFill>
              <a:srgbClr val="00B050"/>
            </a:solidFill>
          </a:ln>
        </p:spPr>
        <p:txBody>
          <a:bodyPr wrap="square" rtlCol="0">
            <a:spAutoFit/>
          </a:bodyPr>
          <a:lstStyle/>
          <a:p>
            <a:r>
              <a:rPr lang="en-CA" dirty="0"/>
              <a:t>Add Watermark, Watermark vs. Background</a:t>
            </a:r>
          </a:p>
        </p:txBody>
      </p:sp>
      <p:sp>
        <p:nvSpPr>
          <p:cNvPr id="2" name="TextBox 1">
            <a:extLst>
              <a:ext uri="{FF2B5EF4-FFF2-40B4-BE49-F238E27FC236}">
                <a16:creationId xmlns:a16="http://schemas.microsoft.com/office/drawing/2014/main" id="{A81AAB86-ED0C-4AAB-B3AF-75E78120C5C8}"/>
              </a:ext>
            </a:extLst>
          </p:cNvPr>
          <p:cNvSpPr txBox="1"/>
          <p:nvPr/>
        </p:nvSpPr>
        <p:spPr>
          <a:xfrm>
            <a:off x="7076364" y="4390725"/>
            <a:ext cx="4435707" cy="400110"/>
          </a:xfrm>
          <a:prstGeom prst="rect">
            <a:avLst/>
          </a:prstGeom>
          <a:noFill/>
          <a:ln w="19050">
            <a:solidFill>
              <a:srgbClr val="00B050"/>
            </a:solidFill>
          </a:ln>
        </p:spPr>
        <p:txBody>
          <a:bodyPr wrap="square" rtlCol="0">
            <a:spAutoFit/>
          </a:bodyPr>
          <a:lstStyle/>
          <a:p>
            <a:r>
              <a:rPr lang="en-CA" sz="2000" dirty="0"/>
              <a:t>Export PDF</a:t>
            </a:r>
          </a:p>
        </p:txBody>
      </p:sp>
    </p:spTree>
    <p:extLst>
      <p:ext uri="{BB962C8B-B14F-4D97-AF65-F5344CB8AC3E}">
        <p14:creationId xmlns:p14="http://schemas.microsoft.com/office/powerpoint/2010/main" val="344363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par>
                          <p:cTn id="12" fill="hold">
                            <p:stCondLst>
                              <p:cond delay="1000"/>
                            </p:stCondLst>
                            <p:childTnLst>
                              <p:par>
                                <p:cTn id="13" presetID="2" presetClass="entr" presetSubtype="8"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fill="hold"/>
                                        <p:tgtEl>
                                          <p:spTgt spid="23"/>
                                        </p:tgtEl>
                                        <p:attrNameLst>
                                          <p:attrName>ppt_x</p:attrName>
                                        </p:attrNameLst>
                                      </p:cBhvr>
                                      <p:tavLst>
                                        <p:tav tm="0">
                                          <p:val>
                                            <p:strVal val="0-#ppt_w/2"/>
                                          </p:val>
                                        </p:tav>
                                        <p:tav tm="100000">
                                          <p:val>
                                            <p:strVal val="#ppt_x"/>
                                          </p:val>
                                        </p:tav>
                                      </p:tavLst>
                                    </p:anim>
                                    <p:anim calcmode="lin" valueType="num">
                                      <p:cBhvr additive="base">
                                        <p:cTn id="16" dur="500" fill="hold"/>
                                        <p:tgtEl>
                                          <p:spTgt spid="23"/>
                                        </p:tgtEl>
                                        <p:attrNameLst>
                                          <p:attrName>ppt_y</p:attrName>
                                        </p:attrNameLst>
                                      </p:cBhvr>
                                      <p:tavLst>
                                        <p:tav tm="0">
                                          <p:val>
                                            <p:strVal val="#ppt_y"/>
                                          </p:val>
                                        </p:tav>
                                        <p:tav tm="100000">
                                          <p:val>
                                            <p:strVal val="#ppt_y"/>
                                          </p:val>
                                        </p:tav>
                                      </p:tavLst>
                                    </p:anim>
                                  </p:childTnLst>
                                </p:cTn>
                              </p:par>
                              <p:par>
                                <p:cTn id="17" presetID="2" presetClass="entr" presetSubtype="12"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0-#ppt_w/2"/>
                                          </p:val>
                                        </p:tav>
                                        <p:tav tm="100000">
                                          <p:val>
                                            <p:strVal val="#ppt_x"/>
                                          </p:val>
                                        </p:tav>
                                      </p:tavLst>
                                    </p:anim>
                                    <p:anim calcmode="lin" valueType="num">
                                      <p:cBhvr additive="base">
                                        <p:cTn id="2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additive="base">
                                        <p:cTn id="25" dur="500" fill="hold"/>
                                        <p:tgtEl>
                                          <p:spTgt spid="27"/>
                                        </p:tgtEl>
                                        <p:attrNameLst>
                                          <p:attrName>ppt_x</p:attrName>
                                        </p:attrNameLst>
                                      </p:cBhvr>
                                      <p:tavLst>
                                        <p:tav tm="0">
                                          <p:val>
                                            <p:strVal val="0-#ppt_w/2"/>
                                          </p:val>
                                        </p:tav>
                                        <p:tav tm="100000">
                                          <p:val>
                                            <p:strVal val="#ppt_x"/>
                                          </p:val>
                                        </p:tav>
                                      </p:tavLst>
                                    </p:anim>
                                    <p:anim calcmode="lin" valueType="num">
                                      <p:cBhvr additive="base">
                                        <p:cTn id="2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0-#ppt_w/2"/>
                                          </p:val>
                                        </p:tav>
                                        <p:tav tm="100000">
                                          <p:val>
                                            <p:strVal val="#ppt_x"/>
                                          </p:val>
                                        </p:tav>
                                      </p:tavLst>
                                    </p:anim>
                                    <p:anim calcmode="lin" valueType="num">
                                      <p:cBhvr additive="base">
                                        <p:cTn id="32" dur="500" fill="hold"/>
                                        <p:tgtEl>
                                          <p:spTgt spid="19"/>
                                        </p:tgtEl>
                                        <p:attrNameLst>
                                          <p:attrName>ppt_y</p:attrName>
                                        </p:attrNameLst>
                                      </p:cBhvr>
                                      <p:tavLst>
                                        <p:tav tm="0">
                                          <p:val>
                                            <p:strVal val="#ppt_y"/>
                                          </p:val>
                                        </p:tav>
                                        <p:tav tm="100000">
                                          <p:val>
                                            <p:strVal val="#ppt_y"/>
                                          </p:val>
                                        </p:tav>
                                      </p:tavLst>
                                    </p:anim>
                                  </p:childTnLst>
                                </p:cTn>
                              </p:par>
                              <p:par>
                                <p:cTn id="33" presetID="2" presetClass="entr" presetSubtype="12"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additive="base">
                                        <p:cTn id="35" dur="500" fill="hold"/>
                                        <p:tgtEl>
                                          <p:spTgt spid="25"/>
                                        </p:tgtEl>
                                        <p:attrNameLst>
                                          <p:attrName>ppt_x</p:attrName>
                                        </p:attrNameLst>
                                      </p:cBhvr>
                                      <p:tavLst>
                                        <p:tav tm="0">
                                          <p:val>
                                            <p:strVal val="0-#ppt_w/2"/>
                                          </p:val>
                                        </p:tav>
                                        <p:tav tm="100000">
                                          <p:val>
                                            <p:strVal val="#ppt_x"/>
                                          </p:val>
                                        </p:tav>
                                      </p:tavLst>
                                    </p:anim>
                                    <p:anim calcmode="lin" valueType="num">
                                      <p:cBhvr additive="base">
                                        <p:cTn id="3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12"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anim calcmode="lin" valueType="num">
                                      <p:cBhvr additive="base">
                                        <p:cTn id="41" dur="500" fill="hold"/>
                                        <p:tgtEl>
                                          <p:spTgt spid="28"/>
                                        </p:tgtEl>
                                        <p:attrNameLst>
                                          <p:attrName>ppt_x</p:attrName>
                                        </p:attrNameLst>
                                      </p:cBhvr>
                                      <p:tavLst>
                                        <p:tav tm="0">
                                          <p:val>
                                            <p:strVal val="0-#ppt_w/2"/>
                                          </p:val>
                                        </p:tav>
                                        <p:tav tm="100000">
                                          <p:val>
                                            <p:strVal val="#ppt_x"/>
                                          </p:val>
                                        </p:tav>
                                      </p:tavLst>
                                    </p:anim>
                                    <p:anim calcmode="lin" valueType="num">
                                      <p:cBhvr additive="base">
                                        <p:cTn id="4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12"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 calcmode="lin" valueType="num">
                                      <p:cBhvr additive="base">
                                        <p:cTn id="47" dur="500" fill="hold"/>
                                        <p:tgtEl>
                                          <p:spTgt spid="29"/>
                                        </p:tgtEl>
                                        <p:attrNameLst>
                                          <p:attrName>ppt_x</p:attrName>
                                        </p:attrNameLst>
                                      </p:cBhvr>
                                      <p:tavLst>
                                        <p:tav tm="0">
                                          <p:val>
                                            <p:strVal val="0-#ppt_w/2"/>
                                          </p:val>
                                        </p:tav>
                                        <p:tav tm="100000">
                                          <p:val>
                                            <p:strVal val="#ppt_x"/>
                                          </p:val>
                                        </p:tav>
                                      </p:tavLst>
                                    </p:anim>
                                    <p:anim calcmode="lin" valueType="num">
                                      <p:cBhvr additive="base">
                                        <p:cTn id="4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2" fill="hold" grpId="0" nodeType="click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additive="base">
                                        <p:cTn id="53" dur="500" fill="hold"/>
                                        <p:tgtEl>
                                          <p:spTgt spid="21"/>
                                        </p:tgtEl>
                                        <p:attrNameLst>
                                          <p:attrName>ppt_x</p:attrName>
                                        </p:attrNameLst>
                                      </p:cBhvr>
                                      <p:tavLst>
                                        <p:tav tm="0">
                                          <p:val>
                                            <p:strVal val="1+#ppt_w/2"/>
                                          </p:val>
                                        </p:tav>
                                        <p:tav tm="100000">
                                          <p:val>
                                            <p:strVal val="#ppt_x"/>
                                          </p:val>
                                        </p:tav>
                                      </p:tavLst>
                                    </p:anim>
                                    <p:anim calcmode="lin" valueType="num">
                                      <p:cBhvr additive="base">
                                        <p:cTn id="54" dur="500" fill="hold"/>
                                        <p:tgtEl>
                                          <p:spTgt spid="21"/>
                                        </p:tgtEl>
                                        <p:attrNameLst>
                                          <p:attrName>ppt_y</p:attrName>
                                        </p:attrNameLst>
                                      </p:cBhvr>
                                      <p:tavLst>
                                        <p:tav tm="0">
                                          <p:val>
                                            <p:strVal val="#ppt_y"/>
                                          </p:val>
                                        </p:tav>
                                        <p:tav tm="100000">
                                          <p:val>
                                            <p:strVal val="#ppt_y"/>
                                          </p:val>
                                        </p:tav>
                                      </p:tavLst>
                                    </p:anim>
                                  </p:childTnLst>
                                </p:cTn>
                              </p:par>
                              <p:par>
                                <p:cTn id="55" presetID="2" presetClass="entr" presetSubtype="6" fill="hold" grpId="0" nodeType="with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additive="base">
                                        <p:cTn id="57" dur="500" fill="hold"/>
                                        <p:tgtEl>
                                          <p:spTgt spid="22"/>
                                        </p:tgtEl>
                                        <p:attrNameLst>
                                          <p:attrName>ppt_x</p:attrName>
                                        </p:attrNameLst>
                                      </p:cBhvr>
                                      <p:tavLst>
                                        <p:tav tm="0">
                                          <p:val>
                                            <p:strVal val="1+#ppt_w/2"/>
                                          </p:val>
                                        </p:tav>
                                        <p:tav tm="100000">
                                          <p:val>
                                            <p:strVal val="#ppt_x"/>
                                          </p:val>
                                        </p:tav>
                                      </p:tavLst>
                                    </p:anim>
                                    <p:anim calcmode="lin" valueType="num">
                                      <p:cBhvr additive="base">
                                        <p:cTn id="5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6"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anim calcmode="lin" valueType="num">
                                      <p:cBhvr additive="base">
                                        <p:cTn id="63" dur="500" fill="hold"/>
                                        <p:tgtEl>
                                          <p:spTgt spid="31"/>
                                        </p:tgtEl>
                                        <p:attrNameLst>
                                          <p:attrName>ppt_x</p:attrName>
                                        </p:attrNameLst>
                                      </p:cBhvr>
                                      <p:tavLst>
                                        <p:tav tm="0">
                                          <p:val>
                                            <p:strVal val="1+#ppt_w/2"/>
                                          </p:val>
                                        </p:tav>
                                        <p:tav tm="100000">
                                          <p:val>
                                            <p:strVal val="#ppt_x"/>
                                          </p:val>
                                        </p:tav>
                                      </p:tavLst>
                                    </p:anim>
                                    <p:anim calcmode="lin" valueType="num">
                                      <p:cBhvr additive="base">
                                        <p:cTn id="6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6" fill="hold" grpId="0" nodeType="clickEffect">
                                  <p:stCondLst>
                                    <p:cond delay="0"/>
                                  </p:stCondLst>
                                  <p:childTnLst>
                                    <p:set>
                                      <p:cBhvr>
                                        <p:cTn id="68" dur="1" fill="hold">
                                          <p:stCondLst>
                                            <p:cond delay="0"/>
                                          </p:stCondLst>
                                        </p:cTn>
                                        <p:tgtEl>
                                          <p:spTgt spid="2"/>
                                        </p:tgtEl>
                                        <p:attrNameLst>
                                          <p:attrName>style.visibility</p:attrName>
                                        </p:attrNameLst>
                                      </p:cBhvr>
                                      <p:to>
                                        <p:strVal val="visible"/>
                                      </p:to>
                                    </p:set>
                                    <p:anim calcmode="lin" valueType="num">
                                      <p:cBhvr additive="base">
                                        <p:cTn id="69" dur="500" fill="hold"/>
                                        <p:tgtEl>
                                          <p:spTgt spid="2"/>
                                        </p:tgtEl>
                                        <p:attrNameLst>
                                          <p:attrName>ppt_x</p:attrName>
                                        </p:attrNameLst>
                                      </p:cBhvr>
                                      <p:tavLst>
                                        <p:tav tm="0">
                                          <p:val>
                                            <p:strVal val="1+#ppt_w/2"/>
                                          </p:val>
                                        </p:tav>
                                        <p:tav tm="100000">
                                          <p:val>
                                            <p:strVal val="#ppt_x"/>
                                          </p:val>
                                        </p:tav>
                                      </p:tavLst>
                                    </p:anim>
                                    <p:anim calcmode="lin" valueType="num">
                                      <p:cBhvr additive="base">
                                        <p:cTn id="7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2" fill="hold" grpId="0" nodeType="clickEffect">
                                  <p:stCondLst>
                                    <p:cond delay="0"/>
                                  </p:stCondLst>
                                  <p:childTnLst>
                                    <p:set>
                                      <p:cBhvr>
                                        <p:cTn id="74" dur="1" fill="hold">
                                          <p:stCondLst>
                                            <p:cond delay="0"/>
                                          </p:stCondLst>
                                        </p:cTn>
                                        <p:tgtEl>
                                          <p:spTgt spid="20"/>
                                        </p:tgtEl>
                                        <p:attrNameLst>
                                          <p:attrName>style.visibility</p:attrName>
                                        </p:attrNameLst>
                                      </p:cBhvr>
                                      <p:to>
                                        <p:strVal val="visible"/>
                                      </p:to>
                                    </p:set>
                                    <p:anim calcmode="lin" valueType="num">
                                      <p:cBhvr additive="base">
                                        <p:cTn id="75" dur="500" fill="hold"/>
                                        <p:tgtEl>
                                          <p:spTgt spid="20"/>
                                        </p:tgtEl>
                                        <p:attrNameLst>
                                          <p:attrName>ppt_x</p:attrName>
                                        </p:attrNameLst>
                                      </p:cBhvr>
                                      <p:tavLst>
                                        <p:tav tm="0">
                                          <p:val>
                                            <p:strVal val="1+#ppt_w/2"/>
                                          </p:val>
                                        </p:tav>
                                        <p:tav tm="100000">
                                          <p:val>
                                            <p:strVal val="#ppt_x"/>
                                          </p:val>
                                        </p:tav>
                                      </p:tavLst>
                                    </p:anim>
                                    <p:anim calcmode="lin" valueType="num">
                                      <p:cBhvr additive="base">
                                        <p:cTn id="76" dur="500" fill="hold"/>
                                        <p:tgtEl>
                                          <p:spTgt spid="20"/>
                                        </p:tgtEl>
                                        <p:attrNameLst>
                                          <p:attrName>ppt_y</p:attrName>
                                        </p:attrNameLst>
                                      </p:cBhvr>
                                      <p:tavLst>
                                        <p:tav tm="0">
                                          <p:val>
                                            <p:strVal val="#ppt_y"/>
                                          </p:val>
                                        </p:tav>
                                        <p:tav tm="100000">
                                          <p:val>
                                            <p:strVal val="#ppt_y"/>
                                          </p:val>
                                        </p:tav>
                                      </p:tavLst>
                                    </p:anim>
                                  </p:childTnLst>
                                </p:cTn>
                              </p:par>
                              <p:par>
                                <p:cTn id="77" presetID="2" presetClass="entr" presetSubtype="6" fill="hold" grpId="0" nodeType="withEffect">
                                  <p:stCondLst>
                                    <p:cond delay="0"/>
                                  </p:stCondLst>
                                  <p:childTnLst>
                                    <p:set>
                                      <p:cBhvr>
                                        <p:cTn id="78" dur="1" fill="hold">
                                          <p:stCondLst>
                                            <p:cond delay="0"/>
                                          </p:stCondLst>
                                        </p:cTn>
                                        <p:tgtEl>
                                          <p:spTgt spid="26"/>
                                        </p:tgtEl>
                                        <p:attrNameLst>
                                          <p:attrName>style.visibility</p:attrName>
                                        </p:attrNameLst>
                                      </p:cBhvr>
                                      <p:to>
                                        <p:strVal val="visible"/>
                                      </p:to>
                                    </p:set>
                                    <p:anim calcmode="lin" valueType="num">
                                      <p:cBhvr additive="base">
                                        <p:cTn id="79" dur="500" fill="hold"/>
                                        <p:tgtEl>
                                          <p:spTgt spid="26"/>
                                        </p:tgtEl>
                                        <p:attrNameLst>
                                          <p:attrName>ppt_x</p:attrName>
                                        </p:attrNameLst>
                                      </p:cBhvr>
                                      <p:tavLst>
                                        <p:tav tm="0">
                                          <p:val>
                                            <p:strVal val="1+#ppt_w/2"/>
                                          </p:val>
                                        </p:tav>
                                        <p:tav tm="100000">
                                          <p:val>
                                            <p:strVal val="#ppt_x"/>
                                          </p:val>
                                        </p:tav>
                                      </p:tavLst>
                                    </p:anim>
                                    <p:anim calcmode="lin" valueType="num">
                                      <p:cBhvr additive="base">
                                        <p:cTn id="8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6" fill="hold" grpId="0" nodeType="clickEffect">
                                  <p:stCondLst>
                                    <p:cond delay="0"/>
                                  </p:stCondLst>
                                  <p:childTnLst>
                                    <p:set>
                                      <p:cBhvr>
                                        <p:cTn id="84" dur="1" fill="hold">
                                          <p:stCondLst>
                                            <p:cond delay="0"/>
                                          </p:stCondLst>
                                        </p:cTn>
                                        <p:tgtEl>
                                          <p:spTgt spid="30"/>
                                        </p:tgtEl>
                                        <p:attrNameLst>
                                          <p:attrName>style.visibility</p:attrName>
                                        </p:attrNameLst>
                                      </p:cBhvr>
                                      <p:to>
                                        <p:strVal val="visible"/>
                                      </p:to>
                                    </p:set>
                                    <p:anim calcmode="lin" valueType="num">
                                      <p:cBhvr additive="base">
                                        <p:cTn id="85" dur="500" fill="hold"/>
                                        <p:tgtEl>
                                          <p:spTgt spid="30"/>
                                        </p:tgtEl>
                                        <p:attrNameLst>
                                          <p:attrName>ppt_x</p:attrName>
                                        </p:attrNameLst>
                                      </p:cBhvr>
                                      <p:tavLst>
                                        <p:tav tm="0">
                                          <p:val>
                                            <p:strVal val="1+#ppt_w/2"/>
                                          </p:val>
                                        </p:tav>
                                        <p:tav tm="100000">
                                          <p:val>
                                            <p:strVal val="#ppt_x"/>
                                          </p:val>
                                        </p:tav>
                                      </p:tavLst>
                                    </p:anim>
                                    <p:anim calcmode="lin" valueType="num">
                                      <p:cBhvr additive="base">
                                        <p:cTn id="86"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30</a:t>
              </a:fld>
              <a:r>
                <a:rPr lang="en-CA" sz="1400" dirty="0"/>
                <a:t> </a:t>
              </a:r>
              <a:endParaRPr lang="en-GB" sz="1400" dirty="0"/>
            </a:p>
          </p:txBody>
        </p:sp>
      </p:grpSp>
      <p:sp>
        <p:nvSpPr>
          <p:cNvPr id="6" name="Rectangle 5">
            <a:extLst>
              <a:ext uri="{FF2B5EF4-FFF2-40B4-BE49-F238E27FC236}">
                <a16:creationId xmlns:a16="http://schemas.microsoft.com/office/drawing/2014/main" id="{CDF5F1DB-4E93-4D2A-A982-5188B3E76315}"/>
              </a:ext>
            </a:extLst>
          </p:cNvPr>
          <p:cNvSpPr/>
          <p:nvPr/>
        </p:nvSpPr>
        <p:spPr>
          <a:xfrm>
            <a:off x="142879" y="164893"/>
            <a:ext cx="2902269"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Create &amp; Edit - Export PDF</a:t>
            </a:r>
          </a:p>
        </p:txBody>
      </p:sp>
      <p:pic>
        <p:nvPicPr>
          <p:cNvPr id="41" name="Picture 40">
            <a:extLst>
              <a:ext uri="{FF2B5EF4-FFF2-40B4-BE49-F238E27FC236}">
                <a16:creationId xmlns:a16="http://schemas.microsoft.com/office/drawing/2014/main" id="{E0EE2843-EB1A-40C7-B5D7-12D7298C38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551" y="2277762"/>
            <a:ext cx="6053259" cy="4316237"/>
          </a:xfrm>
          <a:prstGeom prst="rect">
            <a:avLst/>
          </a:prstGeom>
          <a:ln w="12700">
            <a:solidFill>
              <a:schemeClr val="tx1"/>
            </a:solidFill>
          </a:ln>
        </p:spPr>
      </p:pic>
      <p:sp>
        <p:nvSpPr>
          <p:cNvPr id="11" name="TextBox 10">
            <a:extLst>
              <a:ext uri="{FF2B5EF4-FFF2-40B4-BE49-F238E27FC236}">
                <a16:creationId xmlns:a16="http://schemas.microsoft.com/office/drawing/2014/main" id="{F9CE1B5E-0254-4537-9A3E-D690D4F94905}"/>
              </a:ext>
            </a:extLst>
          </p:cNvPr>
          <p:cNvSpPr txBox="1"/>
          <p:nvPr/>
        </p:nvSpPr>
        <p:spPr>
          <a:xfrm>
            <a:off x="222422" y="1237803"/>
            <a:ext cx="4102443" cy="400110"/>
          </a:xfrm>
          <a:prstGeom prst="rect">
            <a:avLst/>
          </a:prstGeom>
          <a:solidFill>
            <a:srgbClr val="F1F8EC"/>
          </a:solidFill>
          <a:ln w="19050">
            <a:solidFill>
              <a:srgbClr val="00B050"/>
            </a:solidFill>
          </a:ln>
        </p:spPr>
        <p:txBody>
          <a:bodyPr wrap="square" rtlCol="0">
            <a:spAutoFit/>
          </a:bodyPr>
          <a:lstStyle/>
          <a:p>
            <a:pPr algn="l"/>
            <a:r>
              <a:rPr lang="en-US" sz="2000" dirty="0"/>
              <a:t>The </a:t>
            </a:r>
            <a:r>
              <a:rPr lang="en-US" sz="2000" b="1" dirty="0"/>
              <a:t>first</a:t>
            </a:r>
            <a:r>
              <a:rPr lang="en-US" sz="2000" dirty="0"/>
              <a:t> export type is to MS Word …</a:t>
            </a:r>
            <a:endParaRPr lang="en-CA" sz="2000" dirty="0"/>
          </a:p>
        </p:txBody>
      </p:sp>
      <p:sp>
        <p:nvSpPr>
          <p:cNvPr id="14" name="TextBox 13">
            <a:extLst>
              <a:ext uri="{FF2B5EF4-FFF2-40B4-BE49-F238E27FC236}">
                <a16:creationId xmlns:a16="http://schemas.microsoft.com/office/drawing/2014/main" id="{A1015DC8-08B0-4640-A2AA-F48962DACF86}"/>
              </a:ext>
            </a:extLst>
          </p:cNvPr>
          <p:cNvSpPr txBox="1"/>
          <p:nvPr/>
        </p:nvSpPr>
        <p:spPr>
          <a:xfrm>
            <a:off x="6656173" y="4790114"/>
            <a:ext cx="5392948" cy="707886"/>
          </a:xfrm>
          <a:prstGeom prst="rect">
            <a:avLst/>
          </a:prstGeom>
          <a:solidFill>
            <a:srgbClr val="F1F8EC"/>
          </a:solidFill>
          <a:ln w="19050">
            <a:solidFill>
              <a:srgbClr val="00B050"/>
            </a:solidFill>
          </a:ln>
        </p:spPr>
        <p:txBody>
          <a:bodyPr wrap="square" rtlCol="0">
            <a:spAutoFit/>
          </a:bodyPr>
          <a:lstStyle>
            <a:defPPr>
              <a:defRPr lang="en-US"/>
            </a:defPPr>
            <a:lvl1pPr>
              <a:defRPr sz="2000"/>
            </a:lvl1pPr>
          </a:lstStyle>
          <a:p>
            <a:r>
              <a:rPr lang="en-US" dirty="0"/>
              <a:t>… to the older proprietary format (.doc) of versions 97 to 2003.</a:t>
            </a:r>
            <a:endParaRPr lang="en-CA" dirty="0"/>
          </a:p>
        </p:txBody>
      </p:sp>
      <p:sp>
        <p:nvSpPr>
          <p:cNvPr id="15" name="TextBox 14">
            <a:extLst>
              <a:ext uri="{FF2B5EF4-FFF2-40B4-BE49-F238E27FC236}">
                <a16:creationId xmlns:a16="http://schemas.microsoft.com/office/drawing/2014/main" id="{39C76F2A-7DC4-439C-9B54-015B705E4E3D}"/>
              </a:ext>
            </a:extLst>
          </p:cNvPr>
          <p:cNvSpPr txBox="1"/>
          <p:nvPr/>
        </p:nvSpPr>
        <p:spPr>
          <a:xfrm>
            <a:off x="6656173" y="5578336"/>
            <a:ext cx="5392948" cy="1015663"/>
          </a:xfrm>
          <a:prstGeom prst="rect">
            <a:avLst/>
          </a:prstGeom>
          <a:solidFill>
            <a:srgbClr val="F1F8EC"/>
          </a:solidFill>
          <a:ln w="19050">
            <a:solidFill>
              <a:srgbClr val="00B050"/>
            </a:solidFill>
          </a:ln>
        </p:spPr>
        <p:txBody>
          <a:bodyPr wrap="square" rtlCol="0">
            <a:spAutoFit/>
          </a:bodyPr>
          <a:lstStyle>
            <a:defPPr>
              <a:defRPr lang="en-US"/>
            </a:defPPr>
            <a:lvl1pPr>
              <a:defRPr sz="2000"/>
            </a:lvl1pPr>
          </a:lstStyle>
          <a:p>
            <a:r>
              <a:rPr lang="en-US" dirty="0"/>
              <a:t>Don’t expect the export to be the best for these old formats.  You will most likely have to do some fixing in Word.</a:t>
            </a:r>
            <a:endParaRPr lang="en-CA" dirty="0"/>
          </a:p>
        </p:txBody>
      </p:sp>
      <p:cxnSp>
        <p:nvCxnSpPr>
          <p:cNvPr id="19" name="Straight Arrow Connector 18">
            <a:extLst>
              <a:ext uri="{FF2B5EF4-FFF2-40B4-BE49-F238E27FC236}">
                <a16:creationId xmlns:a16="http://schemas.microsoft.com/office/drawing/2014/main" id="{E8A1826C-7135-421F-A5AC-7691EE55BFB8}"/>
              </a:ext>
            </a:extLst>
          </p:cNvPr>
          <p:cNvCxnSpPr>
            <a:cxnSpLocks/>
          </p:cNvCxnSpPr>
          <p:nvPr/>
        </p:nvCxnSpPr>
        <p:spPr>
          <a:xfrm>
            <a:off x="3393989" y="1637913"/>
            <a:ext cx="832022" cy="182197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0" name="Left Brace 19">
            <a:extLst>
              <a:ext uri="{FF2B5EF4-FFF2-40B4-BE49-F238E27FC236}">
                <a16:creationId xmlns:a16="http://schemas.microsoft.com/office/drawing/2014/main" id="{1EEB0DC8-9E0D-4821-9F39-F66DDCA46AF6}"/>
              </a:ext>
            </a:extLst>
          </p:cNvPr>
          <p:cNvSpPr/>
          <p:nvPr/>
        </p:nvSpPr>
        <p:spPr>
          <a:xfrm>
            <a:off x="4300153" y="3122142"/>
            <a:ext cx="205946" cy="626076"/>
          </a:xfrm>
          <a:prstGeom prst="leftBrace">
            <a:avLst>
              <a:gd name="adj1" fmla="val 49444"/>
              <a:gd name="adj2" fmla="val 50000"/>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3" name="Rectangle: Rounded Corners 22">
            <a:extLst>
              <a:ext uri="{FF2B5EF4-FFF2-40B4-BE49-F238E27FC236}">
                <a16:creationId xmlns:a16="http://schemas.microsoft.com/office/drawing/2014/main" id="{7BA7E33A-7548-4630-8A73-A7CDECC53F05}"/>
              </a:ext>
            </a:extLst>
          </p:cNvPr>
          <p:cNvSpPr/>
          <p:nvPr/>
        </p:nvSpPr>
        <p:spPr>
          <a:xfrm>
            <a:off x="4506099" y="3517556"/>
            <a:ext cx="1655804" cy="230661"/>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7" name="Straight Arrow Connector 26">
            <a:extLst>
              <a:ext uri="{FF2B5EF4-FFF2-40B4-BE49-F238E27FC236}">
                <a16:creationId xmlns:a16="http://schemas.microsoft.com/office/drawing/2014/main" id="{5D33716F-7A9C-4538-967C-80382032DC56}"/>
              </a:ext>
            </a:extLst>
          </p:cNvPr>
          <p:cNvCxnSpPr>
            <a:cxnSpLocks/>
          </p:cNvCxnSpPr>
          <p:nvPr/>
        </p:nvCxnSpPr>
        <p:spPr>
          <a:xfrm>
            <a:off x="6161903" y="3748218"/>
            <a:ext cx="494270" cy="104189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Rounded Corners 46">
            <a:extLst>
              <a:ext uri="{FF2B5EF4-FFF2-40B4-BE49-F238E27FC236}">
                <a16:creationId xmlns:a16="http://schemas.microsoft.com/office/drawing/2014/main" id="{403C8F72-0137-42FE-8497-3D0EE8338CC3}"/>
              </a:ext>
            </a:extLst>
          </p:cNvPr>
          <p:cNvSpPr/>
          <p:nvPr/>
        </p:nvSpPr>
        <p:spPr>
          <a:xfrm>
            <a:off x="4490083" y="3122142"/>
            <a:ext cx="1655804" cy="230661"/>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8" name="Straight Arrow Connector 47">
            <a:extLst>
              <a:ext uri="{FF2B5EF4-FFF2-40B4-BE49-F238E27FC236}">
                <a16:creationId xmlns:a16="http://schemas.microsoft.com/office/drawing/2014/main" id="{7E04C548-5AB9-4581-948E-91987B367DEC}"/>
              </a:ext>
            </a:extLst>
          </p:cNvPr>
          <p:cNvCxnSpPr>
            <a:cxnSpLocks/>
          </p:cNvCxnSpPr>
          <p:nvPr/>
        </p:nvCxnSpPr>
        <p:spPr>
          <a:xfrm>
            <a:off x="6128953" y="3227210"/>
            <a:ext cx="527220" cy="58071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E692E6AA-1CBE-4F52-96F2-D503A55443D2}"/>
              </a:ext>
            </a:extLst>
          </p:cNvPr>
          <p:cNvSpPr txBox="1"/>
          <p:nvPr/>
        </p:nvSpPr>
        <p:spPr>
          <a:xfrm>
            <a:off x="6656173" y="3807921"/>
            <a:ext cx="5305168" cy="707886"/>
          </a:xfrm>
          <a:prstGeom prst="rect">
            <a:avLst/>
          </a:prstGeom>
          <a:solidFill>
            <a:srgbClr val="F1F8EC"/>
          </a:solidFill>
          <a:ln w="19050">
            <a:solidFill>
              <a:srgbClr val="00B050"/>
            </a:solidFill>
          </a:ln>
        </p:spPr>
        <p:txBody>
          <a:bodyPr wrap="square" rtlCol="0">
            <a:spAutoFit/>
          </a:bodyPr>
          <a:lstStyle>
            <a:defPPr>
              <a:defRPr lang="en-US"/>
            </a:defPPr>
            <a:lvl1pPr>
              <a:defRPr sz="2000"/>
            </a:lvl1pPr>
          </a:lstStyle>
          <a:p>
            <a:r>
              <a:rPr lang="en-US" dirty="0"/>
              <a:t>… to the new format (.docx) of version 2007, 2010, 2013, 2016, 2019, 365.</a:t>
            </a:r>
            <a:endParaRPr lang="en-CA" dirty="0"/>
          </a:p>
        </p:txBody>
      </p:sp>
      <p:sp>
        <p:nvSpPr>
          <p:cNvPr id="32" name="Oval 31">
            <a:extLst>
              <a:ext uri="{FF2B5EF4-FFF2-40B4-BE49-F238E27FC236}">
                <a16:creationId xmlns:a16="http://schemas.microsoft.com/office/drawing/2014/main" id="{F260C8E9-D5B9-477A-9546-F2BBA6328AD2}"/>
              </a:ext>
            </a:extLst>
          </p:cNvPr>
          <p:cNvSpPr/>
          <p:nvPr/>
        </p:nvSpPr>
        <p:spPr>
          <a:xfrm>
            <a:off x="5700583" y="3130380"/>
            <a:ext cx="205946" cy="21830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5" name="Straight Arrow Connector 44">
            <a:extLst>
              <a:ext uri="{FF2B5EF4-FFF2-40B4-BE49-F238E27FC236}">
                <a16:creationId xmlns:a16="http://schemas.microsoft.com/office/drawing/2014/main" id="{E35CF06B-92B4-4F2B-B2FC-7C96685B73E1}"/>
              </a:ext>
            </a:extLst>
          </p:cNvPr>
          <p:cNvCxnSpPr>
            <a:cxnSpLocks/>
            <a:stCxn id="32" idx="0"/>
            <a:endCxn id="56" idx="1"/>
          </p:cNvCxnSpPr>
          <p:nvPr/>
        </p:nvCxnSpPr>
        <p:spPr>
          <a:xfrm flipV="1">
            <a:off x="5803556" y="1902019"/>
            <a:ext cx="1198219" cy="1228361"/>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56" name="Picture 55">
            <a:extLst>
              <a:ext uri="{FF2B5EF4-FFF2-40B4-BE49-F238E27FC236}">
                <a16:creationId xmlns:a16="http://schemas.microsoft.com/office/drawing/2014/main" id="{C4FB19D3-E51C-4807-8FB8-AFFF3C0B1C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1775" y="72160"/>
            <a:ext cx="4144383" cy="3659718"/>
          </a:xfrm>
          <a:prstGeom prst="rect">
            <a:avLst/>
          </a:prstGeom>
        </p:spPr>
      </p:pic>
    </p:spTree>
    <p:extLst>
      <p:ext uri="{BB962C8B-B14F-4D97-AF65-F5344CB8AC3E}">
        <p14:creationId xmlns:p14="http://schemas.microsoft.com/office/powerpoint/2010/main" val="1079399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500"/>
                                        <p:tgtEl>
                                          <p:spTgt spid="19"/>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left)">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1"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additive="base">
                                        <p:cTn id="21" dur="500" fill="hold"/>
                                        <p:tgtEl>
                                          <p:spTgt spid="23"/>
                                        </p:tgtEl>
                                        <p:attrNameLst>
                                          <p:attrName>ppt_x</p:attrName>
                                        </p:attrNameLst>
                                      </p:cBhvr>
                                      <p:tavLst>
                                        <p:tav tm="0">
                                          <p:val>
                                            <p:strVal val="#ppt_x"/>
                                          </p:val>
                                        </p:tav>
                                        <p:tav tm="100000">
                                          <p:val>
                                            <p:strVal val="#ppt_x"/>
                                          </p:val>
                                        </p:tav>
                                      </p:tavLst>
                                    </p:anim>
                                    <p:anim calcmode="lin" valueType="num">
                                      <p:cBhvr additive="base">
                                        <p:cTn id="22" dur="500" fill="hold"/>
                                        <p:tgtEl>
                                          <p:spTgt spid="23"/>
                                        </p:tgtEl>
                                        <p:attrNameLst>
                                          <p:attrName>ppt_y</p:attrName>
                                        </p:attrNameLst>
                                      </p:cBhvr>
                                      <p:tavLst>
                                        <p:tav tm="0">
                                          <p:val>
                                            <p:strVal val="0-#ppt_h/2"/>
                                          </p:val>
                                        </p:tav>
                                        <p:tav tm="100000">
                                          <p:val>
                                            <p:strVal val="#ppt_y"/>
                                          </p:val>
                                        </p:tav>
                                      </p:tavLst>
                                    </p:anim>
                                  </p:childTnLst>
                                </p:cTn>
                              </p:par>
                            </p:childTnLst>
                          </p:cTn>
                        </p:par>
                        <p:par>
                          <p:cTn id="23" fill="hold">
                            <p:stCondLst>
                              <p:cond delay="500"/>
                            </p:stCondLst>
                            <p:childTnLst>
                              <p:par>
                                <p:cTn id="24" presetID="22" presetClass="entr" presetSubtype="1" fill="hold" nodeType="after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up)">
                                      <p:cBhvr>
                                        <p:cTn id="26" dur="500"/>
                                        <p:tgtEl>
                                          <p:spTgt spid="27"/>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500" fill="hold"/>
                                        <p:tgtEl>
                                          <p:spTgt spid="15"/>
                                        </p:tgtEl>
                                        <p:attrNameLst>
                                          <p:attrName>ppt_w</p:attrName>
                                        </p:attrNameLst>
                                      </p:cBhvr>
                                      <p:tavLst>
                                        <p:tav tm="0">
                                          <p:val>
                                            <p:fltVal val="0"/>
                                          </p:val>
                                        </p:tav>
                                        <p:tav tm="100000">
                                          <p:val>
                                            <p:strVal val="#ppt_w"/>
                                          </p:val>
                                        </p:tav>
                                      </p:tavLst>
                                    </p:anim>
                                    <p:anim calcmode="lin" valueType="num">
                                      <p:cBhvr>
                                        <p:cTn id="36" dur="500" fill="hold"/>
                                        <p:tgtEl>
                                          <p:spTgt spid="15"/>
                                        </p:tgtEl>
                                        <p:attrNameLst>
                                          <p:attrName>ppt_h</p:attrName>
                                        </p:attrNameLst>
                                      </p:cBhvr>
                                      <p:tavLst>
                                        <p:tav tm="0">
                                          <p:val>
                                            <p:fltVal val="0"/>
                                          </p:val>
                                        </p:tav>
                                        <p:tav tm="100000">
                                          <p:val>
                                            <p:strVal val="#ppt_h"/>
                                          </p:val>
                                        </p:tav>
                                      </p:tavLst>
                                    </p:anim>
                                    <p:animEffect transition="in" filter="fade">
                                      <p:cBhvr>
                                        <p:cTn id="37" dur="500"/>
                                        <p:tgtEl>
                                          <p:spTgt spid="15"/>
                                        </p:tgtEl>
                                      </p:cBhvr>
                                    </p:animEffect>
                                  </p:childTnLst>
                                </p:cTn>
                              </p:par>
                            </p:childTnLst>
                          </p:cTn>
                        </p:par>
                        <p:par>
                          <p:cTn id="38" fill="hold">
                            <p:stCondLst>
                              <p:cond delay="500"/>
                            </p:stCondLst>
                            <p:childTnLst>
                              <p:par>
                                <p:cTn id="39" presetID="26" presetClass="emph" presetSubtype="0" fill="hold" grpId="1" nodeType="afterEffect">
                                  <p:stCondLst>
                                    <p:cond delay="0"/>
                                  </p:stCondLst>
                                  <p:childTnLst>
                                    <p:animEffect transition="out" filter="fade">
                                      <p:cBhvr>
                                        <p:cTn id="40" dur="500" tmFilter="0, 0; .2, .5; .8, .5; 1, 0"/>
                                        <p:tgtEl>
                                          <p:spTgt spid="15"/>
                                        </p:tgtEl>
                                      </p:cBhvr>
                                    </p:animEffect>
                                    <p:animScale>
                                      <p:cBhvr>
                                        <p:cTn id="41" dur="250" autoRev="1" fill="hold"/>
                                        <p:tgtEl>
                                          <p:spTgt spid="15"/>
                                        </p:tgtEl>
                                      </p:cBhvr>
                                      <p:by x="105000" y="105000"/>
                                    </p:animScale>
                                  </p:childTnLst>
                                </p:cTn>
                              </p:par>
                            </p:childTnLst>
                          </p:cTn>
                        </p:par>
                      </p:childTnLst>
                    </p:cTn>
                  </p:par>
                  <p:par>
                    <p:cTn id="42" fill="hold">
                      <p:stCondLst>
                        <p:cond delay="indefinite"/>
                      </p:stCondLst>
                      <p:childTnLst>
                        <p:par>
                          <p:cTn id="43" fill="hold">
                            <p:stCondLst>
                              <p:cond delay="0"/>
                            </p:stCondLst>
                            <p:childTnLst>
                              <p:par>
                                <p:cTn id="44" presetID="2" presetClass="entr" presetSubtype="1" fill="hold" grpId="0" nodeType="clickEffect">
                                  <p:stCondLst>
                                    <p:cond delay="0"/>
                                  </p:stCondLst>
                                  <p:childTnLst>
                                    <p:set>
                                      <p:cBhvr>
                                        <p:cTn id="45" dur="1" fill="hold">
                                          <p:stCondLst>
                                            <p:cond delay="0"/>
                                          </p:stCondLst>
                                        </p:cTn>
                                        <p:tgtEl>
                                          <p:spTgt spid="47"/>
                                        </p:tgtEl>
                                        <p:attrNameLst>
                                          <p:attrName>style.visibility</p:attrName>
                                        </p:attrNameLst>
                                      </p:cBhvr>
                                      <p:to>
                                        <p:strVal val="visible"/>
                                      </p:to>
                                    </p:set>
                                    <p:anim calcmode="lin" valueType="num">
                                      <p:cBhvr additive="base">
                                        <p:cTn id="46" dur="500" fill="hold"/>
                                        <p:tgtEl>
                                          <p:spTgt spid="47"/>
                                        </p:tgtEl>
                                        <p:attrNameLst>
                                          <p:attrName>ppt_x</p:attrName>
                                        </p:attrNameLst>
                                      </p:cBhvr>
                                      <p:tavLst>
                                        <p:tav tm="0">
                                          <p:val>
                                            <p:strVal val="#ppt_x"/>
                                          </p:val>
                                        </p:tav>
                                        <p:tav tm="100000">
                                          <p:val>
                                            <p:strVal val="#ppt_x"/>
                                          </p:val>
                                        </p:tav>
                                      </p:tavLst>
                                    </p:anim>
                                    <p:anim calcmode="lin" valueType="num">
                                      <p:cBhvr additive="base">
                                        <p:cTn id="47" dur="500" fill="hold"/>
                                        <p:tgtEl>
                                          <p:spTgt spid="47"/>
                                        </p:tgtEl>
                                        <p:attrNameLst>
                                          <p:attrName>ppt_y</p:attrName>
                                        </p:attrNameLst>
                                      </p:cBhvr>
                                      <p:tavLst>
                                        <p:tav tm="0">
                                          <p:val>
                                            <p:strVal val="0-#ppt_h/2"/>
                                          </p:val>
                                        </p:tav>
                                        <p:tav tm="100000">
                                          <p:val>
                                            <p:strVal val="#ppt_y"/>
                                          </p:val>
                                        </p:tav>
                                      </p:tavLst>
                                    </p:anim>
                                  </p:childTnLst>
                                </p:cTn>
                              </p:par>
                            </p:childTnLst>
                          </p:cTn>
                        </p:par>
                        <p:par>
                          <p:cTn id="48" fill="hold">
                            <p:stCondLst>
                              <p:cond delay="500"/>
                            </p:stCondLst>
                            <p:childTnLst>
                              <p:par>
                                <p:cTn id="49" presetID="22" presetClass="entr" presetSubtype="1" fill="hold" nodeType="afterEffect">
                                  <p:stCondLst>
                                    <p:cond delay="0"/>
                                  </p:stCondLst>
                                  <p:childTnLst>
                                    <p:set>
                                      <p:cBhvr>
                                        <p:cTn id="50" dur="1" fill="hold">
                                          <p:stCondLst>
                                            <p:cond delay="0"/>
                                          </p:stCondLst>
                                        </p:cTn>
                                        <p:tgtEl>
                                          <p:spTgt spid="48"/>
                                        </p:tgtEl>
                                        <p:attrNameLst>
                                          <p:attrName>style.visibility</p:attrName>
                                        </p:attrNameLst>
                                      </p:cBhvr>
                                      <p:to>
                                        <p:strVal val="visible"/>
                                      </p:to>
                                    </p:set>
                                    <p:animEffect transition="in" filter="wipe(up)">
                                      <p:cBhvr>
                                        <p:cTn id="51" dur="500"/>
                                        <p:tgtEl>
                                          <p:spTgt spid="48"/>
                                        </p:tgtEl>
                                      </p:cBhvr>
                                    </p:animEffect>
                                  </p:childTnLst>
                                </p:cTn>
                              </p:par>
                            </p:childTnLst>
                          </p:cTn>
                        </p:par>
                        <p:par>
                          <p:cTn id="52" fill="hold">
                            <p:stCondLst>
                              <p:cond delay="1000"/>
                            </p:stCondLst>
                            <p:childTnLst>
                              <p:par>
                                <p:cTn id="53" presetID="22" presetClass="entr" presetSubtype="8" fill="hold" grpId="0" nodeType="after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wipe(left)">
                                      <p:cBhvr>
                                        <p:cTn id="55" dur="500"/>
                                        <p:tgtEl>
                                          <p:spTgt spid="30"/>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32"/>
                                        </p:tgtEl>
                                        <p:attrNameLst>
                                          <p:attrName>style.visibility</p:attrName>
                                        </p:attrNameLst>
                                      </p:cBhvr>
                                      <p:to>
                                        <p:strVal val="visible"/>
                                      </p:to>
                                    </p:set>
                                    <p:anim calcmode="lin" valueType="num">
                                      <p:cBhvr>
                                        <p:cTn id="60" dur="500" fill="hold"/>
                                        <p:tgtEl>
                                          <p:spTgt spid="32"/>
                                        </p:tgtEl>
                                        <p:attrNameLst>
                                          <p:attrName>ppt_w</p:attrName>
                                        </p:attrNameLst>
                                      </p:cBhvr>
                                      <p:tavLst>
                                        <p:tav tm="0">
                                          <p:val>
                                            <p:fltVal val="0"/>
                                          </p:val>
                                        </p:tav>
                                        <p:tav tm="100000">
                                          <p:val>
                                            <p:strVal val="#ppt_w"/>
                                          </p:val>
                                        </p:tav>
                                      </p:tavLst>
                                    </p:anim>
                                    <p:anim calcmode="lin" valueType="num">
                                      <p:cBhvr>
                                        <p:cTn id="61" dur="500" fill="hold"/>
                                        <p:tgtEl>
                                          <p:spTgt spid="32"/>
                                        </p:tgtEl>
                                        <p:attrNameLst>
                                          <p:attrName>ppt_h</p:attrName>
                                        </p:attrNameLst>
                                      </p:cBhvr>
                                      <p:tavLst>
                                        <p:tav tm="0">
                                          <p:val>
                                            <p:fltVal val="0"/>
                                          </p:val>
                                        </p:tav>
                                        <p:tav tm="100000">
                                          <p:val>
                                            <p:strVal val="#ppt_h"/>
                                          </p:val>
                                        </p:tav>
                                      </p:tavLst>
                                    </p:anim>
                                    <p:animEffect transition="in" filter="fade">
                                      <p:cBhvr>
                                        <p:cTn id="62" dur="500"/>
                                        <p:tgtEl>
                                          <p:spTgt spid="32"/>
                                        </p:tgtEl>
                                      </p:cBhvr>
                                    </p:animEffect>
                                  </p:childTnLst>
                                </p:cTn>
                              </p:par>
                            </p:childTnLst>
                          </p:cTn>
                        </p:par>
                        <p:par>
                          <p:cTn id="63" fill="hold">
                            <p:stCondLst>
                              <p:cond delay="500"/>
                            </p:stCondLst>
                            <p:childTnLst>
                              <p:par>
                                <p:cTn id="64" presetID="26" presetClass="emph" presetSubtype="0" fill="hold" grpId="1" nodeType="afterEffect">
                                  <p:stCondLst>
                                    <p:cond delay="0"/>
                                  </p:stCondLst>
                                  <p:childTnLst>
                                    <p:animEffect transition="out" filter="fade">
                                      <p:cBhvr>
                                        <p:cTn id="65" dur="500" tmFilter="0, 0; .2, .5; .8, .5; 1, 0"/>
                                        <p:tgtEl>
                                          <p:spTgt spid="32"/>
                                        </p:tgtEl>
                                      </p:cBhvr>
                                    </p:animEffect>
                                    <p:animScale>
                                      <p:cBhvr>
                                        <p:cTn id="66" dur="250" autoRev="1" fill="hold"/>
                                        <p:tgtEl>
                                          <p:spTgt spid="32"/>
                                        </p:tgtEl>
                                      </p:cBhvr>
                                      <p:by x="105000" y="105000"/>
                                    </p:animScale>
                                  </p:childTnLst>
                                </p:cTn>
                              </p:par>
                            </p:childTnLst>
                          </p:cTn>
                        </p:par>
                        <p:par>
                          <p:cTn id="67" fill="hold">
                            <p:stCondLst>
                              <p:cond delay="1000"/>
                            </p:stCondLst>
                            <p:childTnLst>
                              <p:par>
                                <p:cTn id="68" presetID="26" presetClass="emph" presetSubtype="0" fill="hold" grpId="2" nodeType="afterEffect">
                                  <p:stCondLst>
                                    <p:cond delay="0"/>
                                  </p:stCondLst>
                                  <p:childTnLst>
                                    <p:animEffect transition="out" filter="fade">
                                      <p:cBhvr>
                                        <p:cTn id="69" dur="500" tmFilter="0, 0; .2, .5; .8, .5; 1, 0"/>
                                        <p:tgtEl>
                                          <p:spTgt spid="32"/>
                                        </p:tgtEl>
                                      </p:cBhvr>
                                    </p:animEffect>
                                    <p:animScale>
                                      <p:cBhvr>
                                        <p:cTn id="70" dur="250" autoRev="1" fill="hold"/>
                                        <p:tgtEl>
                                          <p:spTgt spid="32"/>
                                        </p:tgtEl>
                                      </p:cBhvr>
                                      <p:by x="105000" y="105000"/>
                                    </p:animScale>
                                  </p:childTnLst>
                                </p:cTn>
                              </p:par>
                            </p:childTnLst>
                          </p:cTn>
                        </p:par>
                        <p:par>
                          <p:cTn id="71" fill="hold">
                            <p:stCondLst>
                              <p:cond delay="1500"/>
                            </p:stCondLst>
                            <p:childTnLst>
                              <p:par>
                                <p:cTn id="72" presetID="22" presetClass="entr" presetSubtype="4" fill="hold" nodeType="afterEffect">
                                  <p:stCondLst>
                                    <p:cond delay="0"/>
                                  </p:stCondLst>
                                  <p:childTnLst>
                                    <p:set>
                                      <p:cBhvr>
                                        <p:cTn id="73" dur="1" fill="hold">
                                          <p:stCondLst>
                                            <p:cond delay="0"/>
                                          </p:stCondLst>
                                        </p:cTn>
                                        <p:tgtEl>
                                          <p:spTgt spid="45"/>
                                        </p:tgtEl>
                                        <p:attrNameLst>
                                          <p:attrName>style.visibility</p:attrName>
                                        </p:attrNameLst>
                                      </p:cBhvr>
                                      <p:to>
                                        <p:strVal val="visible"/>
                                      </p:to>
                                    </p:set>
                                    <p:animEffect transition="in" filter="wipe(down)">
                                      <p:cBhvr>
                                        <p:cTn id="74" dur="500"/>
                                        <p:tgtEl>
                                          <p:spTgt spid="45"/>
                                        </p:tgtEl>
                                      </p:cBhvr>
                                    </p:animEffect>
                                  </p:childTnLst>
                                </p:cTn>
                              </p:par>
                            </p:childTnLst>
                          </p:cTn>
                        </p:par>
                        <p:par>
                          <p:cTn id="75" fill="hold">
                            <p:stCondLst>
                              <p:cond delay="2000"/>
                            </p:stCondLst>
                            <p:childTnLst>
                              <p:par>
                                <p:cTn id="76" presetID="22" presetClass="entr" presetSubtype="8" fill="hold" nodeType="afterEffect">
                                  <p:stCondLst>
                                    <p:cond delay="0"/>
                                  </p:stCondLst>
                                  <p:childTnLst>
                                    <p:set>
                                      <p:cBhvr>
                                        <p:cTn id="77" dur="1" fill="hold">
                                          <p:stCondLst>
                                            <p:cond delay="0"/>
                                          </p:stCondLst>
                                        </p:cTn>
                                        <p:tgtEl>
                                          <p:spTgt spid="56"/>
                                        </p:tgtEl>
                                        <p:attrNameLst>
                                          <p:attrName>style.visibility</p:attrName>
                                        </p:attrNameLst>
                                      </p:cBhvr>
                                      <p:to>
                                        <p:strVal val="visible"/>
                                      </p:to>
                                    </p:set>
                                    <p:animEffect transition="in" filter="wipe(left)">
                                      <p:cBhvr>
                                        <p:cTn id="78"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5" grpId="0" animBg="1"/>
      <p:bldP spid="15" grpId="1" animBg="1"/>
      <p:bldP spid="20" grpId="0" animBg="1"/>
      <p:bldP spid="23" grpId="0" animBg="1"/>
      <p:bldP spid="47" grpId="0" animBg="1"/>
      <p:bldP spid="30" grpId="0" animBg="1"/>
      <p:bldP spid="32" grpId="0" animBg="1"/>
      <p:bldP spid="32" grpId="1" animBg="1"/>
      <p:bldP spid="32" grpId="2"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D652A219-FA87-451B-8C9F-BBF0917279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995" y="2274621"/>
            <a:ext cx="6053259" cy="4316237"/>
          </a:xfrm>
          <a:prstGeom prst="rect">
            <a:avLst/>
          </a:prstGeom>
          <a:ln w="12700">
            <a:solidFill>
              <a:schemeClr val="tx1"/>
            </a:solidFill>
          </a:ln>
        </p:spPr>
      </p:pic>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31</a:t>
              </a:fld>
              <a:r>
                <a:rPr lang="en-CA" sz="1400" dirty="0"/>
                <a:t> </a:t>
              </a:r>
              <a:endParaRPr lang="en-GB" sz="1400" dirty="0"/>
            </a:p>
          </p:txBody>
        </p:sp>
      </p:grpSp>
      <p:sp>
        <p:nvSpPr>
          <p:cNvPr id="6" name="Rectangle 5">
            <a:extLst>
              <a:ext uri="{FF2B5EF4-FFF2-40B4-BE49-F238E27FC236}">
                <a16:creationId xmlns:a16="http://schemas.microsoft.com/office/drawing/2014/main" id="{CDF5F1DB-4E93-4D2A-A982-5188B3E76315}"/>
              </a:ext>
            </a:extLst>
          </p:cNvPr>
          <p:cNvSpPr/>
          <p:nvPr/>
        </p:nvSpPr>
        <p:spPr>
          <a:xfrm>
            <a:off x="142879" y="164893"/>
            <a:ext cx="2902269"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Create &amp; Edit - Export PDF</a:t>
            </a:r>
          </a:p>
        </p:txBody>
      </p:sp>
      <p:sp>
        <p:nvSpPr>
          <p:cNvPr id="11" name="TextBox 10">
            <a:extLst>
              <a:ext uri="{FF2B5EF4-FFF2-40B4-BE49-F238E27FC236}">
                <a16:creationId xmlns:a16="http://schemas.microsoft.com/office/drawing/2014/main" id="{F9CE1B5E-0254-4537-9A3E-D690D4F94905}"/>
              </a:ext>
            </a:extLst>
          </p:cNvPr>
          <p:cNvSpPr txBox="1"/>
          <p:nvPr/>
        </p:nvSpPr>
        <p:spPr>
          <a:xfrm>
            <a:off x="222422" y="1237803"/>
            <a:ext cx="4387678" cy="400110"/>
          </a:xfrm>
          <a:prstGeom prst="rect">
            <a:avLst/>
          </a:prstGeom>
          <a:solidFill>
            <a:srgbClr val="F1F8EC"/>
          </a:solidFill>
          <a:ln w="19050">
            <a:solidFill>
              <a:srgbClr val="00B050"/>
            </a:solidFill>
          </a:ln>
        </p:spPr>
        <p:txBody>
          <a:bodyPr wrap="square" rtlCol="0">
            <a:spAutoFit/>
          </a:bodyPr>
          <a:lstStyle/>
          <a:p>
            <a:pPr algn="l"/>
            <a:r>
              <a:rPr lang="en-US" sz="2000" dirty="0"/>
              <a:t>The </a:t>
            </a:r>
            <a:r>
              <a:rPr lang="en-US" sz="2000" b="1" dirty="0"/>
              <a:t>second</a:t>
            </a:r>
            <a:r>
              <a:rPr lang="en-US" sz="2000" dirty="0"/>
              <a:t> export type is to MS Excel …</a:t>
            </a:r>
            <a:endParaRPr lang="en-CA" sz="2000" dirty="0"/>
          </a:p>
        </p:txBody>
      </p:sp>
      <p:sp>
        <p:nvSpPr>
          <p:cNvPr id="14" name="TextBox 13">
            <a:extLst>
              <a:ext uri="{FF2B5EF4-FFF2-40B4-BE49-F238E27FC236}">
                <a16:creationId xmlns:a16="http://schemas.microsoft.com/office/drawing/2014/main" id="{A1015DC8-08B0-4640-A2AA-F48962DACF86}"/>
              </a:ext>
            </a:extLst>
          </p:cNvPr>
          <p:cNvSpPr txBox="1"/>
          <p:nvPr/>
        </p:nvSpPr>
        <p:spPr>
          <a:xfrm>
            <a:off x="6656173" y="4790114"/>
            <a:ext cx="5392948" cy="400110"/>
          </a:xfrm>
          <a:prstGeom prst="rect">
            <a:avLst/>
          </a:prstGeom>
          <a:solidFill>
            <a:srgbClr val="F1F8EC"/>
          </a:solidFill>
          <a:ln w="19050">
            <a:solidFill>
              <a:srgbClr val="00B050"/>
            </a:solidFill>
          </a:ln>
        </p:spPr>
        <p:txBody>
          <a:bodyPr wrap="square" rtlCol="0">
            <a:spAutoFit/>
          </a:bodyPr>
          <a:lstStyle>
            <a:defPPr>
              <a:defRPr lang="en-US"/>
            </a:defPPr>
            <a:lvl1pPr>
              <a:defRPr sz="2000"/>
            </a:lvl1pPr>
          </a:lstStyle>
          <a:p>
            <a:r>
              <a:rPr lang="en-US" dirty="0"/>
              <a:t>… to the universal XML standard.</a:t>
            </a:r>
            <a:endParaRPr lang="en-CA" dirty="0"/>
          </a:p>
        </p:txBody>
      </p:sp>
      <p:sp>
        <p:nvSpPr>
          <p:cNvPr id="15" name="TextBox 14">
            <a:extLst>
              <a:ext uri="{FF2B5EF4-FFF2-40B4-BE49-F238E27FC236}">
                <a16:creationId xmlns:a16="http://schemas.microsoft.com/office/drawing/2014/main" id="{39C76F2A-7DC4-439C-9B54-015B705E4E3D}"/>
              </a:ext>
            </a:extLst>
          </p:cNvPr>
          <p:cNvSpPr txBox="1"/>
          <p:nvPr/>
        </p:nvSpPr>
        <p:spPr>
          <a:xfrm>
            <a:off x="6656173" y="5578336"/>
            <a:ext cx="5392948" cy="707886"/>
          </a:xfrm>
          <a:prstGeom prst="rect">
            <a:avLst/>
          </a:prstGeom>
          <a:solidFill>
            <a:srgbClr val="F1F8EC"/>
          </a:solidFill>
          <a:ln w="19050">
            <a:solidFill>
              <a:srgbClr val="00B050"/>
            </a:solidFill>
          </a:ln>
        </p:spPr>
        <p:txBody>
          <a:bodyPr wrap="square" rtlCol="0">
            <a:spAutoFit/>
          </a:bodyPr>
          <a:lstStyle>
            <a:defPPr>
              <a:defRPr lang="en-US"/>
            </a:defPPr>
            <a:lvl1pPr>
              <a:defRPr sz="2000"/>
            </a:lvl1pPr>
          </a:lstStyle>
          <a:p>
            <a:r>
              <a:rPr lang="en-US" dirty="0"/>
              <a:t>You will then need to run Excel 2003 to import the XML file.</a:t>
            </a:r>
            <a:endParaRPr lang="en-CA" dirty="0"/>
          </a:p>
        </p:txBody>
      </p:sp>
      <p:cxnSp>
        <p:nvCxnSpPr>
          <p:cNvPr id="19" name="Straight Arrow Connector 18">
            <a:extLst>
              <a:ext uri="{FF2B5EF4-FFF2-40B4-BE49-F238E27FC236}">
                <a16:creationId xmlns:a16="http://schemas.microsoft.com/office/drawing/2014/main" id="{E8A1826C-7135-421F-A5AC-7691EE55BFB8}"/>
              </a:ext>
            </a:extLst>
          </p:cNvPr>
          <p:cNvCxnSpPr>
            <a:cxnSpLocks/>
          </p:cNvCxnSpPr>
          <p:nvPr/>
        </p:nvCxnSpPr>
        <p:spPr>
          <a:xfrm>
            <a:off x="3393989" y="1637913"/>
            <a:ext cx="755980" cy="182625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0" name="Left Brace 19">
            <a:extLst>
              <a:ext uri="{FF2B5EF4-FFF2-40B4-BE49-F238E27FC236}">
                <a16:creationId xmlns:a16="http://schemas.microsoft.com/office/drawing/2014/main" id="{1EEB0DC8-9E0D-4821-9F39-F66DDCA46AF6}"/>
              </a:ext>
            </a:extLst>
          </p:cNvPr>
          <p:cNvSpPr/>
          <p:nvPr/>
        </p:nvSpPr>
        <p:spPr>
          <a:xfrm>
            <a:off x="4226011" y="3168480"/>
            <a:ext cx="280088" cy="617838"/>
          </a:xfrm>
          <a:prstGeom prst="leftBrace">
            <a:avLst>
              <a:gd name="adj1" fmla="val 39724"/>
              <a:gd name="adj2" fmla="val 50000"/>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3" name="Rectangle: Rounded Corners 22">
            <a:extLst>
              <a:ext uri="{FF2B5EF4-FFF2-40B4-BE49-F238E27FC236}">
                <a16:creationId xmlns:a16="http://schemas.microsoft.com/office/drawing/2014/main" id="{7BA7E33A-7548-4630-8A73-A7CDECC53F05}"/>
              </a:ext>
            </a:extLst>
          </p:cNvPr>
          <p:cNvSpPr/>
          <p:nvPr/>
        </p:nvSpPr>
        <p:spPr>
          <a:xfrm>
            <a:off x="4458474" y="3555656"/>
            <a:ext cx="1561326" cy="230661"/>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7" name="Straight Arrow Connector 26">
            <a:extLst>
              <a:ext uri="{FF2B5EF4-FFF2-40B4-BE49-F238E27FC236}">
                <a16:creationId xmlns:a16="http://schemas.microsoft.com/office/drawing/2014/main" id="{5D33716F-7A9C-4538-967C-80382032DC56}"/>
              </a:ext>
            </a:extLst>
          </p:cNvPr>
          <p:cNvCxnSpPr>
            <a:cxnSpLocks/>
          </p:cNvCxnSpPr>
          <p:nvPr/>
        </p:nvCxnSpPr>
        <p:spPr>
          <a:xfrm>
            <a:off x="6019800" y="3807921"/>
            <a:ext cx="636373" cy="982193"/>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Rounded Corners 46">
            <a:extLst>
              <a:ext uri="{FF2B5EF4-FFF2-40B4-BE49-F238E27FC236}">
                <a16:creationId xmlns:a16="http://schemas.microsoft.com/office/drawing/2014/main" id="{403C8F72-0137-42FE-8497-3D0EE8338CC3}"/>
              </a:ext>
            </a:extLst>
          </p:cNvPr>
          <p:cNvSpPr/>
          <p:nvPr/>
        </p:nvSpPr>
        <p:spPr>
          <a:xfrm>
            <a:off x="4444574" y="3169767"/>
            <a:ext cx="1912680" cy="230661"/>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8" name="Straight Arrow Connector 47">
            <a:extLst>
              <a:ext uri="{FF2B5EF4-FFF2-40B4-BE49-F238E27FC236}">
                <a16:creationId xmlns:a16="http://schemas.microsoft.com/office/drawing/2014/main" id="{7E04C548-5AB9-4581-948E-91987B367DEC}"/>
              </a:ext>
            </a:extLst>
          </p:cNvPr>
          <p:cNvCxnSpPr>
            <a:cxnSpLocks/>
          </p:cNvCxnSpPr>
          <p:nvPr/>
        </p:nvCxnSpPr>
        <p:spPr>
          <a:xfrm>
            <a:off x="6318719" y="3400428"/>
            <a:ext cx="370404" cy="407493"/>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E692E6AA-1CBE-4F52-96F2-D503A55443D2}"/>
              </a:ext>
            </a:extLst>
          </p:cNvPr>
          <p:cNvSpPr txBox="1"/>
          <p:nvPr/>
        </p:nvSpPr>
        <p:spPr>
          <a:xfrm>
            <a:off x="6656173" y="3807921"/>
            <a:ext cx="5305168" cy="707886"/>
          </a:xfrm>
          <a:prstGeom prst="rect">
            <a:avLst/>
          </a:prstGeom>
          <a:solidFill>
            <a:srgbClr val="F1F8EC"/>
          </a:solidFill>
          <a:ln w="19050">
            <a:solidFill>
              <a:srgbClr val="00B050"/>
            </a:solidFill>
          </a:ln>
        </p:spPr>
        <p:txBody>
          <a:bodyPr wrap="square" rtlCol="0">
            <a:spAutoFit/>
          </a:bodyPr>
          <a:lstStyle>
            <a:defPPr>
              <a:defRPr lang="en-US"/>
            </a:defPPr>
            <a:lvl1pPr>
              <a:defRPr sz="2000"/>
            </a:lvl1pPr>
          </a:lstStyle>
          <a:p>
            <a:r>
              <a:rPr lang="en-US" dirty="0"/>
              <a:t>… to the new format (.xlsx) of version 2007, 2010, 2013, 2016, and 2019.</a:t>
            </a:r>
            <a:endParaRPr lang="en-CA" dirty="0"/>
          </a:p>
        </p:txBody>
      </p:sp>
      <p:sp>
        <p:nvSpPr>
          <p:cNvPr id="32" name="Oval 31">
            <a:extLst>
              <a:ext uri="{FF2B5EF4-FFF2-40B4-BE49-F238E27FC236}">
                <a16:creationId xmlns:a16="http://schemas.microsoft.com/office/drawing/2014/main" id="{F260C8E9-D5B9-477A-9546-F2BBA6328AD2}"/>
              </a:ext>
            </a:extLst>
          </p:cNvPr>
          <p:cNvSpPr/>
          <p:nvPr/>
        </p:nvSpPr>
        <p:spPr>
          <a:xfrm>
            <a:off x="6157783" y="3168480"/>
            <a:ext cx="205946" cy="21830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5" name="Straight Arrow Connector 44">
            <a:extLst>
              <a:ext uri="{FF2B5EF4-FFF2-40B4-BE49-F238E27FC236}">
                <a16:creationId xmlns:a16="http://schemas.microsoft.com/office/drawing/2014/main" id="{E35CF06B-92B4-4F2B-B2FC-7C96685B73E1}"/>
              </a:ext>
            </a:extLst>
          </p:cNvPr>
          <p:cNvCxnSpPr>
            <a:cxnSpLocks/>
            <a:stCxn id="32" idx="0"/>
            <a:endCxn id="12" idx="1"/>
          </p:cNvCxnSpPr>
          <p:nvPr/>
        </p:nvCxnSpPr>
        <p:spPr>
          <a:xfrm flipV="1">
            <a:off x="6260756" y="1904728"/>
            <a:ext cx="1085168" cy="1263752"/>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5B4FA133-46E7-49D1-86FE-03D72577DF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5924" y="81870"/>
            <a:ext cx="3815848" cy="3645715"/>
          </a:xfrm>
          <a:prstGeom prst="rect">
            <a:avLst/>
          </a:prstGeom>
        </p:spPr>
      </p:pic>
    </p:spTree>
    <p:extLst>
      <p:ext uri="{BB962C8B-B14F-4D97-AF65-F5344CB8AC3E}">
        <p14:creationId xmlns:p14="http://schemas.microsoft.com/office/powerpoint/2010/main" val="2679015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500"/>
                                        <p:tgtEl>
                                          <p:spTgt spid="19"/>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left)">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1"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additive="base">
                                        <p:cTn id="21" dur="500" fill="hold"/>
                                        <p:tgtEl>
                                          <p:spTgt spid="23"/>
                                        </p:tgtEl>
                                        <p:attrNameLst>
                                          <p:attrName>ppt_x</p:attrName>
                                        </p:attrNameLst>
                                      </p:cBhvr>
                                      <p:tavLst>
                                        <p:tav tm="0">
                                          <p:val>
                                            <p:strVal val="#ppt_x"/>
                                          </p:val>
                                        </p:tav>
                                        <p:tav tm="100000">
                                          <p:val>
                                            <p:strVal val="#ppt_x"/>
                                          </p:val>
                                        </p:tav>
                                      </p:tavLst>
                                    </p:anim>
                                    <p:anim calcmode="lin" valueType="num">
                                      <p:cBhvr additive="base">
                                        <p:cTn id="22" dur="500" fill="hold"/>
                                        <p:tgtEl>
                                          <p:spTgt spid="23"/>
                                        </p:tgtEl>
                                        <p:attrNameLst>
                                          <p:attrName>ppt_y</p:attrName>
                                        </p:attrNameLst>
                                      </p:cBhvr>
                                      <p:tavLst>
                                        <p:tav tm="0">
                                          <p:val>
                                            <p:strVal val="0-#ppt_h/2"/>
                                          </p:val>
                                        </p:tav>
                                        <p:tav tm="100000">
                                          <p:val>
                                            <p:strVal val="#ppt_y"/>
                                          </p:val>
                                        </p:tav>
                                      </p:tavLst>
                                    </p:anim>
                                  </p:childTnLst>
                                </p:cTn>
                              </p:par>
                            </p:childTnLst>
                          </p:cTn>
                        </p:par>
                        <p:par>
                          <p:cTn id="23" fill="hold">
                            <p:stCondLst>
                              <p:cond delay="500"/>
                            </p:stCondLst>
                            <p:childTnLst>
                              <p:par>
                                <p:cTn id="24" presetID="22" presetClass="entr" presetSubtype="1" fill="hold" nodeType="after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up)">
                                      <p:cBhvr>
                                        <p:cTn id="26" dur="500"/>
                                        <p:tgtEl>
                                          <p:spTgt spid="27"/>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500" fill="hold"/>
                                        <p:tgtEl>
                                          <p:spTgt spid="15"/>
                                        </p:tgtEl>
                                        <p:attrNameLst>
                                          <p:attrName>ppt_w</p:attrName>
                                        </p:attrNameLst>
                                      </p:cBhvr>
                                      <p:tavLst>
                                        <p:tav tm="0">
                                          <p:val>
                                            <p:fltVal val="0"/>
                                          </p:val>
                                        </p:tav>
                                        <p:tav tm="100000">
                                          <p:val>
                                            <p:strVal val="#ppt_w"/>
                                          </p:val>
                                        </p:tav>
                                      </p:tavLst>
                                    </p:anim>
                                    <p:anim calcmode="lin" valueType="num">
                                      <p:cBhvr>
                                        <p:cTn id="36" dur="500" fill="hold"/>
                                        <p:tgtEl>
                                          <p:spTgt spid="15"/>
                                        </p:tgtEl>
                                        <p:attrNameLst>
                                          <p:attrName>ppt_h</p:attrName>
                                        </p:attrNameLst>
                                      </p:cBhvr>
                                      <p:tavLst>
                                        <p:tav tm="0">
                                          <p:val>
                                            <p:fltVal val="0"/>
                                          </p:val>
                                        </p:tav>
                                        <p:tav tm="100000">
                                          <p:val>
                                            <p:strVal val="#ppt_h"/>
                                          </p:val>
                                        </p:tav>
                                      </p:tavLst>
                                    </p:anim>
                                    <p:animEffect transition="in" filter="fade">
                                      <p:cBhvr>
                                        <p:cTn id="37" dur="500"/>
                                        <p:tgtEl>
                                          <p:spTgt spid="15"/>
                                        </p:tgtEl>
                                      </p:cBhvr>
                                    </p:animEffect>
                                  </p:childTnLst>
                                </p:cTn>
                              </p:par>
                            </p:childTnLst>
                          </p:cTn>
                        </p:par>
                        <p:par>
                          <p:cTn id="38" fill="hold">
                            <p:stCondLst>
                              <p:cond delay="500"/>
                            </p:stCondLst>
                            <p:childTnLst>
                              <p:par>
                                <p:cTn id="39" presetID="26" presetClass="emph" presetSubtype="0" fill="hold" grpId="1" nodeType="afterEffect">
                                  <p:stCondLst>
                                    <p:cond delay="0"/>
                                  </p:stCondLst>
                                  <p:childTnLst>
                                    <p:animEffect transition="out" filter="fade">
                                      <p:cBhvr>
                                        <p:cTn id="40" dur="500" tmFilter="0, 0; .2, .5; .8, .5; 1, 0"/>
                                        <p:tgtEl>
                                          <p:spTgt spid="15"/>
                                        </p:tgtEl>
                                      </p:cBhvr>
                                    </p:animEffect>
                                    <p:animScale>
                                      <p:cBhvr>
                                        <p:cTn id="41" dur="250" autoRev="1" fill="hold"/>
                                        <p:tgtEl>
                                          <p:spTgt spid="15"/>
                                        </p:tgtEl>
                                      </p:cBhvr>
                                      <p:by x="105000" y="105000"/>
                                    </p:animScale>
                                  </p:childTnLst>
                                </p:cTn>
                              </p:par>
                            </p:childTnLst>
                          </p:cTn>
                        </p:par>
                      </p:childTnLst>
                    </p:cTn>
                  </p:par>
                  <p:par>
                    <p:cTn id="42" fill="hold">
                      <p:stCondLst>
                        <p:cond delay="indefinite"/>
                      </p:stCondLst>
                      <p:childTnLst>
                        <p:par>
                          <p:cTn id="43" fill="hold">
                            <p:stCondLst>
                              <p:cond delay="0"/>
                            </p:stCondLst>
                            <p:childTnLst>
                              <p:par>
                                <p:cTn id="44" presetID="2" presetClass="entr" presetSubtype="1" fill="hold" grpId="0" nodeType="clickEffect">
                                  <p:stCondLst>
                                    <p:cond delay="0"/>
                                  </p:stCondLst>
                                  <p:childTnLst>
                                    <p:set>
                                      <p:cBhvr>
                                        <p:cTn id="45" dur="1" fill="hold">
                                          <p:stCondLst>
                                            <p:cond delay="0"/>
                                          </p:stCondLst>
                                        </p:cTn>
                                        <p:tgtEl>
                                          <p:spTgt spid="47"/>
                                        </p:tgtEl>
                                        <p:attrNameLst>
                                          <p:attrName>style.visibility</p:attrName>
                                        </p:attrNameLst>
                                      </p:cBhvr>
                                      <p:to>
                                        <p:strVal val="visible"/>
                                      </p:to>
                                    </p:set>
                                    <p:anim calcmode="lin" valueType="num">
                                      <p:cBhvr additive="base">
                                        <p:cTn id="46" dur="500" fill="hold"/>
                                        <p:tgtEl>
                                          <p:spTgt spid="47"/>
                                        </p:tgtEl>
                                        <p:attrNameLst>
                                          <p:attrName>ppt_x</p:attrName>
                                        </p:attrNameLst>
                                      </p:cBhvr>
                                      <p:tavLst>
                                        <p:tav tm="0">
                                          <p:val>
                                            <p:strVal val="#ppt_x"/>
                                          </p:val>
                                        </p:tav>
                                        <p:tav tm="100000">
                                          <p:val>
                                            <p:strVal val="#ppt_x"/>
                                          </p:val>
                                        </p:tav>
                                      </p:tavLst>
                                    </p:anim>
                                    <p:anim calcmode="lin" valueType="num">
                                      <p:cBhvr additive="base">
                                        <p:cTn id="47" dur="500" fill="hold"/>
                                        <p:tgtEl>
                                          <p:spTgt spid="47"/>
                                        </p:tgtEl>
                                        <p:attrNameLst>
                                          <p:attrName>ppt_y</p:attrName>
                                        </p:attrNameLst>
                                      </p:cBhvr>
                                      <p:tavLst>
                                        <p:tav tm="0">
                                          <p:val>
                                            <p:strVal val="0-#ppt_h/2"/>
                                          </p:val>
                                        </p:tav>
                                        <p:tav tm="100000">
                                          <p:val>
                                            <p:strVal val="#ppt_y"/>
                                          </p:val>
                                        </p:tav>
                                      </p:tavLst>
                                    </p:anim>
                                  </p:childTnLst>
                                </p:cTn>
                              </p:par>
                            </p:childTnLst>
                          </p:cTn>
                        </p:par>
                        <p:par>
                          <p:cTn id="48" fill="hold">
                            <p:stCondLst>
                              <p:cond delay="500"/>
                            </p:stCondLst>
                            <p:childTnLst>
                              <p:par>
                                <p:cTn id="49" presetID="22" presetClass="entr" presetSubtype="1" fill="hold" nodeType="afterEffect">
                                  <p:stCondLst>
                                    <p:cond delay="0"/>
                                  </p:stCondLst>
                                  <p:childTnLst>
                                    <p:set>
                                      <p:cBhvr>
                                        <p:cTn id="50" dur="1" fill="hold">
                                          <p:stCondLst>
                                            <p:cond delay="0"/>
                                          </p:stCondLst>
                                        </p:cTn>
                                        <p:tgtEl>
                                          <p:spTgt spid="48"/>
                                        </p:tgtEl>
                                        <p:attrNameLst>
                                          <p:attrName>style.visibility</p:attrName>
                                        </p:attrNameLst>
                                      </p:cBhvr>
                                      <p:to>
                                        <p:strVal val="visible"/>
                                      </p:to>
                                    </p:set>
                                    <p:animEffect transition="in" filter="wipe(up)">
                                      <p:cBhvr>
                                        <p:cTn id="51" dur="500"/>
                                        <p:tgtEl>
                                          <p:spTgt spid="48"/>
                                        </p:tgtEl>
                                      </p:cBhvr>
                                    </p:animEffect>
                                  </p:childTnLst>
                                </p:cTn>
                              </p:par>
                            </p:childTnLst>
                          </p:cTn>
                        </p:par>
                        <p:par>
                          <p:cTn id="52" fill="hold">
                            <p:stCondLst>
                              <p:cond delay="1000"/>
                            </p:stCondLst>
                            <p:childTnLst>
                              <p:par>
                                <p:cTn id="53" presetID="22" presetClass="entr" presetSubtype="8" fill="hold" grpId="0" nodeType="after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wipe(left)">
                                      <p:cBhvr>
                                        <p:cTn id="55" dur="500"/>
                                        <p:tgtEl>
                                          <p:spTgt spid="30"/>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32"/>
                                        </p:tgtEl>
                                        <p:attrNameLst>
                                          <p:attrName>style.visibility</p:attrName>
                                        </p:attrNameLst>
                                      </p:cBhvr>
                                      <p:to>
                                        <p:strVal val="visible"/>
                                      </p:to>
                                    </p:set>
                                    <p:anim calcmode="lin" valueType="num">
                                      <p:cBhvr>
                                        <p:cTn id="60" dur="500" fill="hold"/>
                                        <p:tgtEl>
                                          <p:spTgt spid="32"/>
                                        </p:tgtEl>
                                        <p:attrNameLst>
                                          <p:attrName>ppt_w</p:attrName>
                                        </p:attrNameLst>
                                      </p:cBhvr>
                                      <p:tavLst>
                                        <p:tav tm="0">
                                          <p:val>
                                            <p:fltVal val="0"/>
                                          </p:val>
                                        </p:tav>
                                        <p:tav tm="100000">
                                          <p:val>
                                            <p:strVal val="#ppt_w"/>
                                          </p:val>
                                        </p:tav>
                                      </p:tavLst>
                                    </p:anim>
                                    <p:anim calcmode="lin" valueType="num">
                                      <p:cBhvr>
                                        <p:cTn id="61" dur="500" fill="hold"/>
                                        <p:tgtEl>
                                          <p:spTgt spid="32"/>
                                        </p:tgtEl>
                                        <p:attrNameLst>
                                          <p:attrName>ppt_h</p:attrName>
                                        </p:attrNameLst>
                                      </p:cBhvr>
                                      <p:tavLst>
                                        <p:tav tm="0">
                                          <p:val>
                                            <p:fltVal val="0"/>
                                          </p:val>
                                        </p:tav>
                                        <p:tav tm="100000">
                                          <p:val>
                                            <p:strVal val="#ppt_h"/>
                                          </p:val>
                                        </p:tav>
                                      </p:tavLst>
                                    </p:anim>
                                    <p:animEffect transition="in" filter="fade">
                                      <p:cBhvr>
                                        <p:cTn id="62" dur="500"/>
                                        <p:tgtEl>
                                          <p:spTgt spid="32"/>
                                        </p:tgtEl>
                                      </p:cBhvr>
                                    </p:animEffect>
                                  </p:childTnLst>
                                </p:cTn>
                              </p:par>
                            </p:childTnLst>
                          </p:cTn>
                        </p:par>
                        <p:par>
                          <p:cTn id="63" fill="hold">
                            <p:stCondLst>
                              <p:cond delay="500"/>
                            </p:stCondLst>
                            <p:childTnLst>
                              <p:par>
                                <p:cTn id="64" presetID="26" presetClass="emph" presetSubtype="0" fill="hold" grpId="1" nodeType="afterEffect">
                                  <p:stCondLst>
                                    <p:cond delay="0"/>
                                  </p:stCondLst>
                                  <p:childTnLst>
                                    <p:animEffect transition="out" filter="fade">
                                      <p:cBhvr>
                                        <p:cTn id="65" dur="500" tmFilter="0, 0; .2, .5; .8, .5; 1, 0"/>
                                        <p:tgtEl>
                                          <p:spTgt spid="32"/>
                                        </p:tgtEl>
                                      </p:cBhvr>
                                    </p:animEffect>
                                    <p:animScale>
                                      <p:cBhvr>
                                        <p:cTn id="66" dur="250" autoRev="1" fill="hold"/>
                                        <p:tgtEl>
                                          <p:spTgt spid="32"/>
                                        </p:tgtEl>
                                      </p:cBhvr>
                                      <p:by x="105000" y="105000"/>
                                    </p:animScale>
                                  </p:childTnLst>
                                </p:cTn>
                              </p:par>
                            </p:childTnLst>
                          </p:cTn>
                        </p:par>
                        <p:par>
                          <p:cTn id="67" fill="hold">
                            <p:stCondLst>
                              <p:cond delay="1000"/>
                            </p:stCondLst>
                            <p:childTnLst>
                              <p:par>
                                <p:cTn id="68" presetID="26" presetClass="emph" presetSubtype="0" fill="hold" grpId="2" nodeType="afterEffect">
                                  <p:stCondLst>
                                    <p:cond delay="0"/>
                                  </p:stCondLst>
                                  <p:childTnLst>
                                    <p:animEffect transition="out" filter="fade">
                                      <p:cBhvr>
                                        <p:cTn id="69" dur="500" tmFilter="0, 0; .2, .5; .8, .5; 1, 0"/>
                                        <p:tgtEl>
                                          <p:spTgt spid="32"/>
                                        </p:tgtEl>
                                      </p:cBhvr>
                                    </p:animEffect>
                                    <p:animScale>
                                      <p:cBhvr>
                                        <p:cTn id="70" dur="250" autoRev="1" fill="hold"/>
                                        <p:tgtEl>
                                          <p:spTgt spid="32"/>
                                        </p:tgtEl>
                                      </p:cBhvr>
                                      <p:by x="105000" y="105000"/>
                                    </p:animScale>
                                  </p:childTnLst>
                                </p:cTn>
                              </p:par>
                            </p:childTnLst>
                          </p:cTn>
                        </p:par>
                        <p:par>
                          <p:cTn id="71" fill="hold">
                            <p:stCondLst>
                              <p:cond delay="1500"/>
                            </p:stCondLst>
                            <p:childTnLst>
                              <p:par>
                                <p:cTn id="72" presetID="22" presetClass="entr" presetSubtype="4" fill="hold" nodeType="afterEffect">
                                  <p:stCondLst>
                                    <p:cond delay="0"/>
                                  </p:stCondLst>
                                  <p:childTnLst>
                                    <p:set>
                                      <p:cBhvr>
                                        <p:cTn id="73" dur="1" fill="hold">
                                          <p:stCondLst>
                                            <p:cond delay="0"/>
                                          </p:stCondLst>
                                        </p:cTn>
                                        <p:tgtEl>
                                          <p:spTgt spid="45"/>
                                        </p:tgtEl>
                                        <p:attrNameLst>
                                          <p:attrName>style.visibility</p:attrName>
                                        </p:attrNameLst>
                                      </p:cBhvr>
                                      <p:to>
                                        <p:strVal val="visible"/>
                                      </p:to>
                                    </p:set>
                                    <p:animEffect transition="in" filter="wipe(down)">
                                      <p:cBhvr>
                                        <p:cTn id="74" dur="500"/>
                                        <p:tgtEl>
                                          <p:spTgt spid="45"/>
                                        </p:tgtEl>
                                      </p:cBhvr>
                                    </p:animEffect>
                                  </p:childTnLst>
                                </p:cTn>
                              </p:par>
                            </p:childTnLst>
                          </p:cTn>
                        </p:par>
                        <p:par>
                          <p:cTn id="75" fill="hold">
                            <p:stCondLst>
                              <p:cond delay="2000"/>
                            </p:stCondLst>
                            <p:childTnLst>
                              <p:par>
                                <p:cTn id="76" presetID="22" presetClass="entr" presetSubtype="8" fill="hold" nodeType="afterEffect">
                                  <p:stCondLst>
                                    <p:cond delay="0"/>
                                  </p:stCondLst>
                                  <p:childTnLst>
                                    <p:set>
                                      <p:cBhvr>
                                        <p:cTn id="77" dur="1" fill="hold">
                                          <p:stCondLst>
                                            <p:cond delay="0"/>
                                          </p:stCondLst>
                                        </p:cTn>
                                        <p:tgtEl>
                                          <p:spTgt spid="12"/>
                                        </p:tgtEl>
                                        <p:attrNameLst>
                                          <p:attrName>style.visibility</p:attrName>
                                        </p:attrNameLst>
                                      </p:cBhvr>
                                      <p:to>
                                        <p:strVal val="visible"/>
                                      </p:to>
                                    </p:set>
                                    <p:animEffect transition="in" filter="wipe(left)">
                                      <p:cBhvr>
                                        <p:cTn id="7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5" grpId="0" animBg="1"/>
      <p:bldP spid="15" grpId="1" animBg="1"/>
      <p:bldP spid="20" grpId="0" animBg="1"/>
      <p:bldP spid="23" grpId="0" animBg="1"/>
      <p:bldP spid="47" grpId="0" animBg="1"/>
      <p:bldP spid="30" grpId="0" animBg="1"/>
      <p:bldP spid="32" grpId="0" animBg="1"/>
      <p:bldP spid="32" grpId="1" animBg="1"/>
      <p:bldP spid="32" grpId="2"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4618979-261C-46EA-97DC-742D068DA0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7731" y="417664"/>
            <a:ext cx="5021848" cy="2828534"/>
          </a:xfrm>
          <a:prstGeom prst="rect">
            <a:avLst/>
          </a:prstGeom>
        </p:spPr>
      </p:pic>
      <p:pic>
        <p:nvPicPr>
          <p:cNvPr id="7" name="Picture 6">
            <a:extLst>
              <a:ext uri="{FF2B5EF4-FFF2-40B4-BE49-F238E27FC236}">
                <a16:creationId xmlns:a16="http://schemas.microsoft.com/office/drawing/2014/main" id="{999D4AC4-E030-40DB-B21A-3F4CE2A3BC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240" y="2274622"/>
            <a:ext cx="6054828" cy="4317356"/>
          </a:xfrm>
          <a:prstGeom prst="rect">
            <a:avLst/>
          </a:prstGeom>
          <a:noFill/>
          <a:ln w="12700">
            <a:solidFill>
              <a:schemeClr val="tx1"/>
            </a:solidFill>
          </a:ln>
        </p:spPr>
      </p:pic>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32</a:t>
              </a:fld>
              <a:r>
                <a:rPr lang="en-CA" sz="1400" dirty="0"/>
                <a:t> </a:t>
              </a:r>
              <a:endParaRPr lang="en-GB" sz="1400" dirty="0"/>
            </a:p>
          </p:txBody>
        </p:sp>
      </p:grpSp>
      <p:sp>
        <p:nvSpPr>
          <p:cNvPr id="6" name="Rectangle 5">
            <a:extLst>
              <a:ext uri="{FF2B5EF4-FFF2-40B4-BE49-F238E27FC236}">
                <a16:creationId xmlns:a16="http://schemas.microsoft.com/office/drawing/2014/main" id="{CDF5F1DB-4E93-4D2A-A982-5188B3E76315}"/>
              </a:ext>
            </a:extLst>
          </p:cNvPr>
          <p:cNvSpPr/>
          <p:nvPr/>
        </p:nvSpPr>
        <p:spPr>
          <a:xfrm>
            <a:off x="142879" y="164893"/>
            <a:ext cx="2902269"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Create &amp; Edit - Export PDF</a:t>
            </a:r>
          </a:p>
        </p:txBody>
      </p:sp>
      <p:sp>
        <p:nvSpPr>
          <p:cNvPr id="11" name="TextBox 10">
            <a:extLst>
              <a:ext uri="{FF2B5EF4-FFF2-40B4-BE49-F238E27FC236}">
                <a16:creationId xmlns:a16="http://schemas.microsoft.com/office/drawing/2014/main" id="{F9CE1B5E-0254-4537-9A3E-D690D4F94905}"/>
              </a:ext>
            </a:extLst>
          </p:cNvPr>
          <p:cNvSpPr txBox="1"/>
          <p:nvPr/>
        </p:nvSpPr>
        <p:spPr>
          <a:xfrm>
            <a:off x="222421" y="1237803"/>
            <a:ext cx="4734139" cy="400110"/>
          </a:xfrm>
          <a:prstGeom prst="rect">
            <a:avLst/>
          </a:prstGeom>
          <a:solidFill>
            <a:srgbClr val="F1F8EC"/>
          </a:solidFill>
          <a:ln w="19050">
            <a:solidFill>
              <a:srgbClr val="00B050"/>
            </a:solidFill>
          </a:ln>
        </p:spPr>
        <p:txBody>
          <a:bodyPr wrap="square" rtlCol="0">
            <a:spAutoFit/>
          </a:bodyPr>
          <a:lstStyle/>
          <a:p>
            <a:pPr algn="l"/>
            <a:r>
              <a:rPr lang="en-US" sz="2000" dirty="0"/>
              <a:t>The </a:t>
            </a:r>
            <a:r>
              <a:rPr lang="en-US" sz="2000" b="1" dirty="0"/>
              <a:t>third</a:t>
            </a:r>
            <a:r>
              <a:rPr lang="en-US" sz="2000" dirty="0"/>
              <a:t> export type is to MS PowerPoint…</a:t>
            </a:r>
            <a:endParaRPr lang="en-CA" sz="2000" dirty="0"/>
          </a:p>
        </p:txBody>
      </p:sp>
      <p:cxnSp>
        <p:nvCxnSpPr>
          <p:cNvPr id="19" name="Straight Arrow Connector 18">
            <a:extLst>
              <a:ext uri="{FF2B5EF4-FFF2-40B4-BE49-F238E27FC236}">
                <a16:creationId xmlns:a16="http://schemas.microsoft.com/office/drawing/2014/main" id="{E8A1826C-7135-421F-A5AC-7691EE55BFB8}"/>
              </a:ext>
            </a:extLst>
          </p:cNvPr>
          <p:cNvCxnSpPr>
            <a:cxnSpLocks/>
          </p:cNvCxnSpPr>
          <p:nvPr/>
        </p:nvCxnSpPr>
        <p:spPr>
          <a:xfrm>
            <a:off x="3393989" y="1637913"/>
            <a:ext cx="1034462" cy="166930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Rounded Corners 46">
            <a:extLst>
              <a:ext uri="{FF2B5EF4-FFF2-40B4-BE49-F238E27FC236}">
                <a16:creationId xmlns:a16="http://schemas.microsoft.com/office/drawing/2014/main" id="{403C8F72-0137-42FE-8497-3D0EE8338CC3}"/>
              </a:ext>
            </a:extLst>
          </p:cNvPr>
          <p:cNvSpPr/>
          <p:nvPr/>
        </p:nvSpPr>
        <p:spPr>
          <a:xfrm>
            <a:off x="4444574" y="3169767"/>
            <a:ext cx="1912680" cy="230661"/>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8" name="Straight Arrow Connector 47">
            <a:extLst>
              <a:ext uri="{FF2B5EF4-FFF2-40B4-BE49-F238E27FC236}">
                <a16:creationId xmlns:a16="http://schemas.microsoft.com/office/drawing/2014/main" id="{7E04C548-5AB9-4581-948E-91987B367DEC}"/>
              </a:ext>
            </a:extLst>
          </p:cNvPr>
          <p:cNvCxnSpPr>
            <a:cxnSpLocks/>
          </p:cNvCxnSpPr>
          <p:nvPr/>
        </p:nvCxnSpPr>
        <p:spPr>
          <a:xfrm>
            <a:off x="6318719" y="3400428"/>
            <a:ext cx="370404" cy="407493"/>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E692E6AA-1CBE-4F52-96F2-D503A55443D2}"/>
              </a:ext>
            </a:extLst>
          </p:cNvPr>
          <p:cNvSpPr txBox="1"/>
          <p:nvPr/>
        </p:nvSpPr>
        <p:spPr>
          <a:xfrm>
            <a:off x="6656173" y="3807921"/>
            <a:ext cx="5305168" cy="707886"/>
          </a:xfrm>
          <a:prstGeom prst="rect">
            <a:avLst/>
          </a:prstGeom>
          <a:solidFill>
            <a:srgbClr val="F1F8EC"/>
          </a:solidFill>
          <a:ln w="19050">
            <a:solidFill>
              <a:srgbClr val="00B050"/>
            </a:solidFill>
          </a:ln>
        </p:spPr>
        <p:txBody>
          <a:bodyPr wrap="square" rtlCol="0">
            <a:spAutoFit/>
          </a:bodyPr>
          <a:lstStyle>
            <a:defPPr>
              <a:defRPr lang="en-US"/>
            </a:defPPr>
            <a:lvl1pPr>
              <a:defRPr sz="2000"/>
            </a:lvl1pPr>
          </a:lstStyle>
          <a:p>
            <a:r>
              <a:rPr lang="en-US" dirty="0"/>
              <a:t>… each page in the Adobe PDF document will be converted to a PowerPoint slide.</a:t>
            </a:r>
            <a:endParaRPr lang="en-CA" dirty="0"/>
          </a:p>
        </p:txBody>
      </p:sp>
      <p:sp>
        <p:nvSpPr>
          <p:cNvPr id="32" name="Oval 31">
            <a:extLst>
              <a:ext uri="{FF2B5EF4-FFF2-40B4-BE49-F238E27FC236}">
                <a16:creationId xmlns:a16="http://schemas.microsoft.com/office/drawing/2014/main" id="{F260C8E9-D5B9-477A-9546-F2BBA6328AD2}"/>
              </a:ext>
            </a:extLst>
          </p:cNvPr>
          <p:cNvSpPr/>
          <p:nvPr/>
        </p:nvSpPr>
        <p:spPr>
          <a:xfrm>
            <a:off x="5993027" y="3186858"/>
            <a:ext cx="205946" cy="21830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5" name="Straight Arrow Connector 44">
            <a:extLst>
              <a:ext uri="{FF2B5EF4-FFF2-40B4-BE49-F238E27FC236}">
                <a16:creationId xmlns:a16="http://schemas.microsoft.com/office/drawing/2014/main" id="{E35CF06B-92B4-4F2B-B2FC-7C96685B73E1}"/>
              </a:ext>
            </a:extLst>
          </p:cNvPr>
          <p:cNvCxnSpPr>
            <a:cxnSpLocks/>
            <a:stCxn id="32" idx="0"/>
            <a:endCxn id="13" idx="1"/>
          </p:cNvCxnSpPr>
          <p:nvPr/>
        </p:nvCxnSpPr>
        <p:spPr>
          <a:xfrm flipV="1">
            <a:off x="6096000" y="1831931"/>
            <a:ext cx="851731" cy="1354927"/>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1292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47"/>
                                        </p:tgtEl>
                                        <p:attrNameLst>
                                          <p:attrName>style.visibility</p:attrName>
                                        </p:attrNameLst>
                                      </p:cBhvr>
                                      <p:to>
                                        <p:strVal val="visible"/>
                                      </p:to>
                                    </p:set>
                                    <p:anim calcmode="lin" valueType="num">
                                      <p:cBhvr additive="base">
                                        <p:cTn id="17" dur="500" fill="hold"/>
                                        <p:tgtEl>
                                          <p:spTgt spid="47"/>
                                        </p:tgtEl>
                                        <p:attrNameLst>
                                          <p:attrName>ppt_x</p:attrName>
                                        </p:attrNameLst>
                                      </p:cBhvr>
                                      <p:tavLst>
                                        <p:tav tm="0">
                                          <p:val>
                                            <p:strVal val="#ppt_x"/>
                                          </p:val>
                                        </p:tav>
                                        <p:tav tm="100000">
                                          <p:val>
                                            <p:strVal val="#ppt_x"/>
                                          </p:val>
                                        </p:tav>
                                      </p:tavLst>
                                    </p:anim>
                                    <p:anim calcmode="lin" valueType="num">
                                      <p:cBhvr additive="base">
                                        <p:cTn id="18" dur="500" fill="hold"/>
                                        <p:tgtEl>
                                          <p:spTgt spid="47"/>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1" fill="hold" nodeType="after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wipe(up)">
                                      <p:cBhvr>
                                        <p:cTn id="22" dur="500"/>
                                        <p:tgtEl>
                                          <p:spTgt spid="48"/>
                                        </p:tgtEl>
                                      </p:cBhvr>
                                    </p:animEffect>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wipe(left)">
                                      <p:cBhvr>
                                        <p:cTn id="26" dur="500"/>
                                        <p:tgtEl>
                                          <p:spTgt spid="30"/>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anim calcmode="lin" valueType="num">
                                      <p:cBhvr>
                                        <p:cTn id="31" dur="500" fill="hold"/>
                                        <p:tgtEl>
                                          <p:spTgt spid="32"/>
                                        </p:tgtEl>
                                        <p:attrNameLst>
                                          <p:attrName>ppt_w</p:attrName>
                                        </p:attrNameLst>
                                      </p:cBhvr>
                                      <p:tavLst>
                                        <p:tav tm="0">
                                          <p:val>
                                            <p:fltVal val="0"/>
                                          </p:val>
                                        </p:tav>
                                        <p:tav tm="100000">
                                          <p:val>
                                            <p:strVal val="#ppt_w"/>
                                          </p:val>
                                        </p:tav>
                                      </p:tavLst>
                                    </p:anim>
                                    <p:anim calcmode="lin" valueType="num">
                                      <p:cBhvr>
                                        <p:cTn id="32" dur="500" fill="hold"/>
                                        <p:tgtEl>
                                          <p:spTgt spid="32"/>
                                        </p:tgtEl>
                                        <p:attrNameLst>
                                          <p:attrName>ppt_h</p:attrName>
                                        </p:attrNameLst>
                                      </p:cBhvr>
                                      <p:tavLst>
                                        <p:tav tm="0">
                                          <p:val>
                                            <p:fltVal val="0"/>
                                          </p:val>
                                        </p:tav>
                                        <p:tav tm="100000">
                                          <p:val>
                                            <p:strVal val="#ppt_h"/>
                                          </p:val>
                                        </p:tav>
                                      </p:tavLst>
                                    </p:anim>
                                    <p:animEffect transition="in" filter="fade">
                                      <p:cBhvr>
                                        <p:cTn id="33" dur="500"/>
                                        <p:tgtEl>
                                          <p:spTgt spid="32"/>
                                        </p:tgtEl>
                                      </p:cBhvr>
                                    </p:animEffect>
                                  </p:childTnLst>
                                </p:cTn>
                              </p:par>
                            </p:childTnLst>
                          </p:cTn>
                        </p:par>
                        <p:par>
                          <p:cTn id="34" fill="hold">
                            <p:stCondLst>
                              <p:cond delay="500"/>
                            </p:stCondLst>
                            <p:childTnLst>
                              <p:par>
                                <p:cTn id="35" presetID="26" presetClass="emph" presetSubtype="0" fill="hold" grpId="1" nodeType="afterEffect">
                                  <p:stCondLst>
                                    <p:cond delay="0"/>
                                  </p:stCondLst>
                                  <p:childTnLst>
                                    <p:animEffect transition="out" filter="fade">
                                      <p:cBhvr>
                                        <p:cTn id="36" dur="500" tmFilter="0, 0; .2, .5; .8, .5; 1, 0"/>
                                        <p:tgtEl>
                                          <p:spTgt spid="32"/>
                                        </p:tgtEl>
                                      </p:cBhvr>
                                    </p:animEffect>
                                    <p:animScale>
                                      <p:cBhvr>
                                        <p:cTn id="37" dur="250" autoRev="1" fill="hold"/>
                                        <p:tgtEl>
                                          <p:spTgt spid="32"/>
                                        </p:tgtEl>
                                      </p:cBhvr>
                                      <p:by x="105000" y="105000"/>
                                    </p:animScale>
                                  </p:childTnLst>
                                </p:cTn>
                              </p:par>
                            </p:childTnLst>
                          </p:cTn>
                        </p:par>
                        <p:par>
                          <p:cTn id="38" fill="hold">
                            <p:stCondLst>
                              <p:cond delay="1000"/>
                            </p:stCondLst>
                            <p:childTnLst>
                              <p:par>
                                <p:cTn id="39" presetID="26" presetClass="emph" presetSubtype="0" fill="hold" grpId="2" nodeType="afterEffect">
                                  <p:stCondLst>
                                    <p:cond delay="0"/>
                                  </p:stCondLst>
                                  <p:childTnLst>
                                    <p:animEffect transition="out" filter="fade">
                                      <p:cBhvr>
                                        <p:cTn id="40" dur="500" tmFilter="0, 0; .2, .5; .8, .5; 1, 0"/>
                                        <p:tgtEl>
                                          <p:spTgt spid="32"/>
                                        </p:tgtEl>
                                      </p:cBhvr>
                                    </p:animEffect>
                                    <p:animScale>
                                      <p:cBhvr>
                                        <p:cTn id="41" dur="250" autoRev="1" fill="hold"/>
                                        <p:tgtEl>
                                          <p:spTgt spid="32"/>
                                        </p:tgtEl>
                                      </p:cBhvr>
                                      <p:by x="105000" y="105000"/>
                                    </p:animScale>
                                  </p:childTnLst>
                                </p:cTn>
                              </p:par>
                            </p:childTnLst>
                          </p:cTn>
                        </p:par>
                        <p:par>
                          <p:cTn id="42" fill="hold">
                            <p:stCondLst>
                              <p:cond delay="1500"/>
                            </p:stCondLst>
                            <p:childTnLst>
                              <p:par>
                                <p:cTn id="43" presetID="22" presetClass="entr" presetSubtype="4" fill="hold" nodeType="afterEffect">
                                  <p:stCondLst>
                                    <p:cond delay="0"/>
                                  </p:stCondLst>
                                  <p:childTnLst>
                                    <p:set>
                                      <p:cBhvr>
                                        <p:cTn id="44" dur="1" fill="hold">
                                          <p:stCondLst>
                                            <p:cond delay="0"/>
                                          </p:stCondLst>
                                        </p:cTn>
                                        <p:tgtEl>
                                          <p:spTgt spid="45"/>
                                        </p:tgtEl>
                                        <p:attrNameLst>
                                          <p:attrName>style.visibility</p:attrName>
                                        </p:attrNameLst>
                                      </p:cBhvr>
                                      <p:to>
                                        <p:strVal val="visible"/>
                                      </p:to>
                                    </p:set>
                                    <p:animEffect transition="in" filter="wipe(down)">
                                      <p:cBhvr>
                                        <p:cTn id="45" dur="500"/>
                                        <p:tgtEl>
                                          <p:spTgt spid="45"/>
                                        </p:tgtEl>
                                      </p:cBhvr>
                                    </p:animEffect>
                                  </p:childTnLst>
                                </p:cTn>
                              </p:par>
                            </p:childTnLst>
                          </p:cTn>
                        </p:par>
                        <p:par>
                          <p:cTn id="46" fill="hold">
                            <p:stCondLst>
                              <p:cond delay="2000"/>
                            </p:stCondLst>
                            <p:childTnLst>
                              <p:par>
                                <p:cTn id="47" presetID="22" presetClass="entr" presetSubtype="8" fill="hold" nodeType="after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left)">
                                      <p:cBhvr>
                                        <p:cTn id="4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7" grpId="0" animBg="1"/>
      <p:bldP spid="30" grpId="0" animBg="1"/>
      <p:bldP spid="32" grpId="0" animBg="1"/>
      <p:bldP spid="32" grpId="1" animBg="1"/>
      <p:bldP spid="32" grpId="2"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E752598-9D5D-4190-B40B-B096251C3D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240" y="2269637"/>
            <a:ext cx="6054828" cy="4317356"/>
          </a:xfrm>
          <a:prstGeom prst="rect">
            <a:avLst/>
          </a:prstGeom>
          <a:ln w="12700">
            <a:solidFill>
              <a:schemeClr val="tx1"/>
            </a:solidFill>
          </a:ln>
        </p:spPr>
      </p:pic>
      <p:pic>
        <p:nvPicPr>
          <p:cNvPr id="13" name="Picture 12">
            <a:extLst>
              <a:ext uri="{FF2B5EF4-FFF2-40B4-BE49-F238E27FC236}">
                <a16:creationId xmlns:a16="http://schemas.microsoft.com/office/drawing/2014/main" id="{64618979-261C-46EA-97DC-742D068DA0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7731" y="417664"/>
            <a:ext cx="5021848" cy="2828534"/>
          </a:xfrm>
          <a:prstGeom prst="rect">
            <a:avLst/>
          </a:prstGeom>
        </p:spPr>
      </p:pic>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33</a:t>
              </a:fld>
              <a:r>
                <a:rPr lang="en-CA" sz="1400" dirty="0"/>
                <a:t> </a:t>
              </a:r>
              <a:endParaRPr lang="en-GB" sz="1400" dirty="0"/>
            </a:p>
          </p:txBody>
        </p:sp>
      </p:grpSp>
      <p:sp>
        <p:nvSpPr>
          <p:cNvPr id="6" name="Rectangle 5">
            <a:extLst>
              <a:ext uri="{FF2B5EF4-FFF2-40B4-BE49-F238E27FC236}">
                <a16:creationId xmlns:a16="http://schemas.microsoft.com/office/drawing/2014/main" id="{CDF5F1DB-4E93-4D2A-A982-5188B3E76315}"/>
              </a:ext>
            </a:extLst>
          </p:cNvPr>
          <p:cNvSpPr/>
          <p:nvPr/>
        </p:nvSpPr>
        <p:spPr>
          <a:xfrm>
            <a:off x="142879" y="164893"/>
            <a:ext cx="2902269"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Create &amp; Edit - Export PDF</a:t>
            </a:r>
          </a:p>
        </p:txBody>
      </p:sp>
      <p:sp>
        <p:nvSpPr>
          <p:cNvPr id="11" name="TextBox 10">
            <a:extLst>
              <a:ext uri="{FF2B5EF4-FFF2-40B4-BE49-F238E27FC236}">
                <a16:creationId xmlns:a16="http://schemas.microsoft.com/office/drawing/2014/main" id="{F9CE1B5E-0254-4537-9A3E-D690D4F94905}"/>
              </a:ext>
            </a:extLst>
          </p:cNvPr>
          <p:cNvSpPr txBox="1"/>
          <p:nvPr/>
        </p:nvSpPr>
        <p:spPr>
          <a:xfrm>
            <a:off x="222421" y="1237803"/>
            <a:ext cx="4283678" cy="400110"/>
          </a:xfrm>
          <a:prstGeom prst="rect">
            <a:avLst/>
          </a:prstGeom>
          <a:solidFill>
            <a:srgbClr val="F1F8EC"/>
          </a:solidFill>
          <a:ln w="19050">
            <a:solidFill>
              <a:srgbClr val="00B050"/>
            </a:solidFill>
          </a:ln>
        </p:spPr>
        <p:txBody>
          <a:bodyPr wrap="square" rtlCol="0">
            <a:spAutoFit/>
          </a:bodyPr>
          <a:lstStyle/>
          <a:p>
            <a:pPr algn="l"/>
            <a:r>
              <a:rPr lang="en-US" sz="2000" dirty="0"/>
              <a:t>The </a:t>
            </a:r>
            <a:r>
              <a:rPr lang="en-US" sz="2000" b="1" dirty="0"/>
              <a:t>fourth</a:t>
            </a:r>
            <a:r>
              <a:rPr lang="en-US" sz="2000" dirty="0"/>
              <a:t> export type is to an image …</a:t>
            </a:r>
            <a:endParaRPr lang="en-CA" sz="2000" dirty="0"/>
          </a:p>
        </p:txBody>
      </p:sp>
      <p:cxnSp>
        <p:nvCxnSpPr>
          <p:cNvPr id="19" name="Straight Arrow Connector 18">
            <a:extLst>
              <a:ext uri="{FF2B5EF4-FFF2-40B4-BE49-F238E27FC236}">
                <a16:creationId xmlns:a16="http://schemas.microsoft.com/office/drawing/2014/main" id="{E8A1826C-7135-421F-A5AC-7691EE55BFB8}"/>
              </a:ext>
            </a:extLst>
          </p:cNvPr>
          <p:cNvCxnSpPr>
            <a:cxnSpLocks/>
            <a:stCxn id="11" idx="2"/>
          </p:cNvCxnSpPr>
          <p:nvPr/>
        </p:nvCxnSpPr>
        <p:spPr>
          <a:xfrm>
            <a:off x="2364260" y="1637913"/>
            <a:ext cx="1831725" cy="222478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Rounded Corners 46">
            <a:extLst>
              <a:ext uri="{FF2B5EF4-FFF2-40B4-BE49-F238E27FC236}">
                <a16:creationId xmlns:a16="http://schemas.microsoft.com/office/drawing/2014/main" id="{403C8F72-0137-42FE-8497-3D0EE8338CC3}"/>
              </a:ext>
            </a:extLst>
          </p:cNvPr>
          <p:cNvSpPr/>
          <p:nvPr/>
        </p:nvSpPr>
        <p:spPr>
          <a:xfrm>
            <a:off x="4444574" y="3169767"/>
            <a:ext cx="1291482" cy="230661"/>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8" name="Straight Arrow Connector 47">
            <a:extLst>
              <a:ext uri="{FF2B5EF4-FFF2-40B4-BE49-F238E27FC236}">
                <a16:creationId xmlns:a16="http://schemas.microsoft.com/office/drawing/2014/main" id="{7E04C548-5AB9-4581-948E-91987B367DEC}"/>
              </a:ext>
            </a:extLst>
          </p:cNvPr>
          <p:cNvCxnSpPr>
            <a:cxnSpLocks/>
            <a:endCxn id="30" idx="1"/>
          </p:cNvCxnSpPr>
          <p:nvPr/>
        </p:nvCxnSpPr>
        <p:spPr>
          <a:xfrm flipV="1">
            <a:off x="5946461" y="3701496"/>
            <a:ext cx="797492" cy="17930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E692E6AA-1CBE-4F52-96F2-D503A55443D2}"/>
              </a:ext>
            </a:extLst>
          </p:cNvPr>
          <p:cNvSpPr txBox="1"/>
          <p:nvPr/>
        </p:nvSpPr>
        <p:spPr>
          <a:xfrm>
            <a:off x="6743953" y="3347553"/>
            <a:ext cx="5305168" cy="707886"/>
          </a:xfrm>
          <a:prstGeom prst="rect">
            <a:avLst/>
          </a:prstGeom>
          <a:solidFill>
            <a:srgbClr val="F1F8EC"/>
          </a:solidFill>
          <a:ln w="19050">
            <a:solidFill>
              <a:srgbClr val="00B050"/>
            </a:solidFill>
          </a:ln>
        </p:spPr>
        <p:txBody>
          <a:bodyPr wrap="square" rtlCol="0">
            <a:spAutoFit/>
          </a:bodyPr>
          <a:lstStyle>
            <a:defPPr>
              <a:defRPr lang="en-US"/>
            </a:defPPr>
            <a:lvl1pPr>
              <a:defRPr sz="2000"/>
            </a:lvl1pPr>
          </a:lstStyle>
          <a:p>
            <a:pPr marL="230188" indent="-230188"/>
            <a:r>
              <a:rPr lang="en-US" dirty="0"/>
              <a:t>… four different raster graphic file formats are supported.</a:t>
            </a:r>
            <a:endParaRPr lang="en-CA" dirty="0"/>
          </a:p>
        </p:txBody>
      </p:sp>
      <p:sp>
        <p:nvSpPr>
          <p:cNvPr id="32" name="Oval 31">
            <a:extLst>
              <a:ext uri="{FF2B5EF4-FFF2-40B4-BE49-F238E27FC236}">
                <a16:creationId xmlns:a16="http://schemas.microsoft.com/office/drawing/2014/main" id="{F260C8E9-D5B9-477A-9546-F2BBA6328AD2}"/>
              </a:ext>
            </a:extLst>
          </p:cNvPr>
          <p:cNvSpPr/>
          <p:nvPr/>
        </p:nvSpPr>
        <p:spPr>
          <a:xfrm>
            <a:off x="5292272" y="3186858"/>
            <a:ext cx="205946" cy="21830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5" name="Straight Arrow Connector 44">
            <a:extLst>
              <a:ext uri="{FF2B5EF4-FFF2-40B4-BE49-F238E27FC236}">
                <a16:creationId xmlns:a16="http://schemas.microsoft.com/office/drawing/2014/main" id="{E35CF06B-92B4-4F2B-B2FC-7C96685B73E1}"/>
              </a:ext>
            </a:extLst>
          </p:cNvPr>
          <p:cNvCxnSpPr>
            <a:cxnSpLocks/>
            <a:stCxn id="32" idx="0"/>
            <a:endCxn id="13" idx="1"/>
          </p:cNvCxnSpPr>
          <p:nvPr/>
        </p:nvCxnSpPr>
        <p:spPr>
          <a:xfrm flipV="1">
            <a:off x="5395245" y="1831931"/>
            <a:ext cx="1552486" cy="1354927"/>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Left Brace 16">
            <a:extLst>
              <a:ext uri="{FF2B5EF4-FFF2-40B4-BE49-F238E27FC236}">
                <a16:creationId xmlns:a16="http://schemas.microsoft.com/office/drawing/2014/main" id="{303394A1-6320-43A8-843B-D6F172A95C8A}"/>
              </a:ext>
            </a:extLst>
          </p:cNvPr>
          <p:cNvSpPr/>
          <p:nvPr/>
        </p:nvSpPr>
        <p:spPr>
          <a:xfrm>
            <a:off x="4300153" y="3134603"/>
            <a:ext cx="205946" cy="1471580"/>
          </a:xfrm>
          <a:prstGeom prst="leftBrace">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0" name="Rectangle: Rounded Corners 19">
            <a:extLst>
              <a:ext uri="{FF2B5EF4-FFF2-40B4-BE49-F238E27FC236}">
                <a16:creationId xmlns:a16="http://schemas.microsoft.com/office/drawing/2014/main" id="{F2FE78FA-FF9E-46E8-BF0B-BCDD8A5842C4}"/>
              </a:ext>
            </a:extLst>
          </p:cNvPr>
          <p:cNvSpPr/>
          <p:nvPr/>
        </p:nvSpPr>
        <p:spPr>
          <a:xfrm>
            <a:off x="4467735" y="3549094"/>
            <a:ext cx="1284364" cy="230661"/>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ectangle: Rounded Corners 20">
            <a:extLst>
              <a:ext uri="{FF2B5EF4-FFF2-40B4-BE49-F238E27FC236}">
                <a16:creationId xmlns:a16="http://schemas.microsoft.com/office/drawing/2014/main" id="{59C9550C-D075-4F10-95FC-A0B798C855DC}"/>
              </a:ext>
            </a:extLst>
          </p:cNvPr>
          <p:cNvSpPr/>
          <p:nvPr/>
        </p:nvSpPr>
        <p:spPr>
          <a:xfrm>
            <a:off x="4450264" y="3944591"/>
            <a:ext cx="1291482" cy="230661"/>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ectangle: Rounded Corners 21">
            <a:extLst>
              <a:ext uri="{FF2B5EF4-FFF2-40B4-BE49-F238E27FC236}">
                <a16:creationId xmlns:a16="http://schemas.microsoft.com/office/drawing/2014/main" id="{46B28BF6-0A20-45EB-AAA7-77365C54AED3}"/>
              </a:ext>
            </a:extLst>
          </p:cNvPr>
          <p:cNvSpPr/>
          <p:nvPr/>
        </p:nvSpPr>
        <p:spPr>
          <a:xfrm>
            <a:off x="4457387" y="4336279"/>
            <a:ext cx="1278669" cy="230661"/>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Left Brace 23">
            <a:extLst>
              <a:ext uri="{FF2B5EF4-FFF2-40B4-BE49-F238E27FC236}">
                <a16:creationId xmlns:a16="http://schemas.microsoft.com/office/drawing/2014/main" id="{B046FC9A-6A0F-4574-B526-9BD7A3FC0EBD}"/>
              </a:ext>
            </a:extLst>
          </p:cNvPr>
          <p:cNvSpPr/>
          <p:nvPr/>
        </p:nvSpPr>
        <p:spPr>
          <a:xfrm rot="10800000">
            <a:off x="5692581" y="3132016"/>
            <a:ext cx="205946" cy="1471580"/>
          </a:xfrm>
          <a:prstGeom prst="leftBrace">
            <a:avLst>
              <a:gd name="adj1" fmla="val 8333"/>
              <a:gd name="adj2" fmla="val 48839"/>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7" name="TextBox 26">
            <a:extLst>
              <a:ext uri="{FF2B5EF4-FFF2-40B4-BE49-F238E27FC236}">
                <a16:creationId xmlns:a16="http://schemas.microsoft.com/office/drawing/2014/main" id="{58421E06-1542-4194-B54A-092DC15989B2}"/>
              </a:ext>
            </a:extLst>
          </p:cNvPr>
          <p:cNvSpPr txBox="1"/>
          <p:nvPr/>
        </p:nvSpPr>
        <p:spPr>
          <a:xfrm>
            <a:off x="6743953" y="4147761"/>
            <a:ext cx="5305168" cy="707886"/>
          </a:xfrm>
          <a:prstGeom prst="rect">
            <a:avLst/>
          </a:prstGeom>
          <a:solidFill>
            <a:srgbClr val="F1F8EC"/>
          </a:solidFill>
          <a:ln w="19050">
            <a:solidFill>
              <a:srgbClr val="00B050"/>
            </a:solidFill>
          </a:ln>
        </p:spPr>
        <p:txBody>
          <a:bodyPr wrap="square" rtlCol="0">
            <a:spAutoFit/>
          </a:bodyPr>
          <a:lstStyle>
            <a:defPPr>
              <a:defRPr lang="en-US"/>
            </a:defPPr>
            <a:lvl1pPr>
              <a:defRPr sz="2000"/>
            </a:lvl1pPr>
          </a:lstStyle>
          <a:p>
            <a:r>
              <a:rPr lang="en-US" dirty="0"/>
              <a:t>JPEG/2000 – Lossy compression format, file size can be made small by loss of image quality.</a:t>
            </a:r>
            <a:endParaRPr lang="en-CA" dirty="0"/>
          </a:p>
        </p:txBody>
      </p:sp>
      <p:sp>
        <p:nvSpPr>
          <p:cNvPr id="31" name="TextBox 30">
            <a:extLst>
              <a:ext uri="{FF2B5EF4-FFF2-40B4-BE49-F238E27FC236}">
                <a16:creationId xmlns:a16="http://schemas.microsoft.com/office/drawing/2014/main" id="{CD37D26D-0FFA-4280-858C-25177A239FC5}"/>
              </a:ext>
            </a:extLst>
          </p:cNvPr>
          <p:cNvSpPr txBox="1"/>
          <p:nvPr/>
        </p:nvSpPr>
        <p:spPr>
          <a:xfrm>
            <a:off x="6743953" y="4946991"/>
            <a:ext cx="5305168" cy="707886"/>
          </a:xfrm>
          <a:prstGeom prst="rect">
            <a:avLst/>
          </a:prstGeom>
          <a:solidFill>
            <a:srgbClr val="F1F8EC"/>
          </a:solidFill>
          <a:ln w="19050">
            <a:solidFill>
              <a:srgbClr val="00B050"/>
            </a:solidFill>
          </a:ln>
        </p:spPr>
        <p:txBody>
          <a:bodyPr wrap="square" rtlCol="0">
            <a:spAutoFit/>
          </a:bodyPr>
          <a:lstStyle>
            <a:defPPr>
              <a:defRPr lang="en-US"/>
            </a:defPPr>
            <a:lvl1pPr>
              <a:defRPr sz="2000"/>
            </a:lvl1pPr>
          </a:lstStyle>
          <a:p>
            <a:r>
              <a:rPr lang="en-US" dirty="0"/>
              <a:t>TIFF – A flexible, adaptable file format for handling images and data within a single file</a:t>
            </a:r>
            <a:endParaRPr lang="en-CA" dirty="0"/>
          </a:p>
        </p:txBody>
      </p:sp>
      <p:sp>
        <p:nvSpPr>
          <p:cNvPr id="23" name="TextBox 22">
            <a:extLst>
              <a:ext uri="{FF2B5EF4-FFF2-40B4-BE49-F238E27FC236}">
                <a16:creationId xmlns:a16="http://schemas.microsoft.com/office/drawing/2014/main" id="{53127A08-D956-4FF6-B72D-B5D860F24299}"/>
              </a:ext>
            </a:extLst>
          </p:cNvPr>
          <p:cNvSpPr txBox="1"/>
          <p:nvPr/>
        </p:nvSpPr>
        <p:spPr>
          <a:xfrm>
            <a:off x="6743953" y="5754459"/>
            <a:ext cx="5305168" cy="1015663"/>
          </a:xfrm>
          <a:prstGeom prst="rect">
            <a:avLst/>
          </a:prstGeom>
          <a:solidFill>
            <a:srgbClr val="F1F8EC"/>
          </a:solidFill>
          <a:ln w="19050">
            <a:solidFill>
              <a:srgbClr val="00B050"/>
            </a:solidFill>
          </a:ln>
        </p:spPr>
        <p:txBody>
          <a:bodyPr wrap="square" rtlCol="0">
            <a:spAutoFit/>
          </a:bodyPr>
          <a:lstStyle>
            <a:defPPr>
              <a:defRPr lang="en-US"/>
            </a:defPPr>
            <a:lvl1pPr>
              <a:defRPr sz="2000"/>
            </a:lvl1pPr>
          </a:lstStyle>
          <a:p>
            <a:r>
              <a:rPr lang="en-US" dirty="0"/>
              <a:t>PNG – Uses a lossless data compression supporting palette-based images &amp; transparency layers, supporting even partial transparency.</a:t>
            </a:r>
            <a:endParaRPr lang="en-CA" dirty="0"/>
          </a:p>
        </p:txBody>
      </p:sp>
    </p:spTree>
    <p:extLst>
      <p:ext uri="{BB962C8B-B14F-4D97-AF65-F5344CB8AC3E}">
        <p14:creationId xmlns:p14="http://schemas.microsoft.com/office/powerpoint/2010/main" val="572964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500"/>
                                        <p:tgtEl>
                                          <p:spTgt spid="19"/>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cBhvr>
                                        <p:cTn id="16" dur="500" fill="hold"/>
                                        <p:tgtEl>
                                          <p:spTgt spid="17"/>
                                        </p:tgtEl>
                                        <p:attrNameLst>
                                          <p:attrName>ppt_w</p:attrName>
                                        </p:attrNameLst>
                                      </p:cBhvr>
                                      <p:tavLst>
                                        <p:tav tm="0">
                                          <p:val>
                                            <p:fltVal val="0"/>
                                          </p:val>
                                        </p:tav>
                                        <p:tav tm="100000">
                                          <p:val>
                                            <p:strVal val="#ppt_w"/>
                                          </p:val>
                                        </p:tav>
                                      </p:tavLst>
                                    </p:anim>
                                    <p:anim calcmode="lin" valueType="num">
                                      <p:cBhvr>
                                        <p:cTn id="17" dur="500" fill="hold"/>
                                        <p:tgtEl>
                                          <p:spTgt spid="17"/>
                                        </p:tgtEl>
                                        <p:attrNameLst>
                                          <p:attrName>ppt_h</p:attrName>
                                        </p:attrNameLst>
                                      </p:cBhvr>
                                      <p:tavLst>
                                        <p:tav tm="0">
                                          <p:val>
                                            <p:fltVal val="0"/>
                                          </p:val>
                                        </p:tav>
                                        <p:tav tm="100000">
                                          <p:val>
                                            <p:strVal val="#ppt_h"/>
                                          </p:val>
                                        </p:tav>
                                      </p:tavLst>
                                    </p:anim>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47"/>
                                        </p:tgtEl>
                                        <p:attrNameLst>
                                          <p:attrName>style.visibility</p:attrName>
                                        </p:attrNameLst>
                                      </p:cBhvr>
                                      <p:to>
                                        <p:strVal val="visible"/>
                                      </p:to>
                                    </p:set>
                                    <p:anim calcmode="lin" valueType="num">
                                      <p:cBhvr additive="base">
                                        <p:cTn id="23" dur="500" fill="hold"/>
                                        <p:tgtEl>
                                          <p:spTgt spid="47"/>
                                        </p:tgtEl>
                                        <p:attrNameLst>
                                          <p:attrName>ppt_x</p:attrName>
                                        </p:attrNameLst>
                                      </p:cBhvr>
                                      <p:tavLst>
                                        <p:tav tm="0">
                                          <p:val>
                                            <p:strVal val="#ppt_x"/>
                                          </p:val>
                                        </p:tav>
                                        <p:tav tm="100000">
                                          <p:val>
                                            <p:strVal val="#ppt_x"/>
                                          </p:val>
                                        </p:tav>
                                      </p:tavLst>
                                    </p:anim>
                                    <p:anim calcmode="lin" valueType="num">
                                      <p:cBhvr additive="base">
                                        <p:cTn id="24" dur="500" fill="hold"/>
                                        <p:tgtEl>
                                          <p:spTgt spid="47"/>
                                        </p:tgtEl>
                                        <p:attrNameLst>
                                          <p:attrName>ppt_y</p:attrName>
                                        </p:attrNameLst>
                                      </p:cBhvr>
                                      <p:tavLst>
                                        <p:tav tm="0">
                                          <p:val>
                                            <p:strVal val="0-#ppt_h/2"/>
                                          </p:val>
                                        </p:tav>
                                        <p:tav tm="100000">
                                          <p:val>
                                            <p:strVal val="#ppt_y"/>
                                          </p:val>
                                        </p:tav>
                                      </p:tavLst>
                                    </p:anim>
                                  </p:childTnLst>
                                </p:cTn>
                              </p:par>
                            </p:childTnLst>
                          </p:cTn>
                        </p:par>
                        <p:par>
                          <p:cTn id="25" fill="hold">
                            <p:stCondLst>
                              <p:cond delay="500"/>
                            </p:stCondLst>
                            <p:childTnLst>
                              <p:par>
                                <p:cTn id="26" presetID="2" presetClass="entr" presetSubtype="1" fill="hold" grpId="0" nodeType="after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additive="base">
                                        <p:cTn id="28" dur="500" fill="hold"/>
                                        <p:tgtEl>
                                          <p:spTgt spid="20"/>
                                        </p:tgtEl>
                                        <p:attrNameLst>
                                          <p:attrName>ppt_x</p:attrName>
                                        </p:attrNameLst>
                                      </p:cBhvr>
                                      <p:tavLst>
                                        <p:tav tm="0">
                                          <p:val>
                                            <p:strVal val="#ppt_x"/>
                                          </p:val>
                                        </p:tav>
                                        <p:tav tm="100000">
                                          <p:val>
                                            <p:strVal val="#ppt_x"/>
                                          </p:val>
                                        </p:tav>
                                      </p:tavLst>
                                    </p:anim>
                                    <p:anim calcmode="lin" valueType="num">
                                      <p:cBhvr additive="base">
                                        <p:cTn id="29" dur="500" fill="hold"/>
                                        <p:tgtEl>
                                          <p:spTgt spid="20"/>
                                        </p:tgtEl>
                                        <p:attrNameLst>
                                          <p:attrName>ppt_y</p:attrName>
                                        </p:attrNameLst>
                                      </p:cBhvr>
                                      <p:tavLst>
                                        <p:tav tm="0">
                                          <p:val>
                                            <p:strVal val="0-#ppt_h/2"/>
                                          </p:val>
                                        </p:tav>
                                        <p:tav tm="100000">
                                          <p:val>
                                            <p:strVal val="#ppt_y"/>
                                          </p:val>
                                        </p:tav>
                                      </p:tavLst>
                                    </p:anim>
                                  </p:childTnLst>
                                </p:cTn>
                              </p:par>
                            </p:childTnLst>
                          </p:cTn>
                        </p:par>
                        <p:par>
                          <p:cTn id="30" fill="hold">
                            <p:stCondLst>
                              <p:cond delay="1000"/>
                            </p:stCondLst>
                            <p:childTnLst>
                              <p:par>
                                <p:cTn id="31" presetID="2" presetClass="entr" presetSubtype="4"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500" fill="hold"/>
                                        <p:tgtEl>
                                          <p:spTgt spid="21"/>
                                        </p:tgtEl>
                                        <p:attrNameLst>
                                          <p:attrName>ppt_x</p:attrName>
                                        </p:attrNameLst>
                                      </p:cBhvr>
                                      <p:tavLst>
                                        <p:tav tm="0">
                                          <p:val>
                                            <p:strVal val="#ppt_x"/>
                                          </p:val>
                                        </p:tav>
                                        <p:tav tm="100000">
                                          <p:val>
                                            <p:strVal val="#ppt_x"/>
                                          </p:val>
                                        </p:tav>
                                      </p:tavLst>
                                    </p:anim>
                                    <p:anim calcmode="lin" valueType="num">
                                      <p:cBhvr additive="base">
                                        <p:cTn id="34" dur="500" fill="hold"/>
                                        <p:tgtEl>
                                          <p:spTgt spid="21"/>
                                        </p:tgtEl>
                                        <p:attrNameLst>
                                          <p:attrName>ppt_y</p:attrName>
                                        </p:attrNameLst>
                                      </p:cBhvr>
                                      <p:tavLst>
                                        <p:tav tm="0">
                                          <p:val>
                                            <p:strVal val="1+#ppt_h/2"/>
                                          </p:val>
                                        </p:tav>
                                        <p:tav tm="100000">
                                          <p:val>
                                            <p:strVal val="#ppt_y"/>
                                          </p:val>
                                        </p:tav>
                                      </p:tavLst>
                                    </p:anim>
                                  </p:childTnLst>
                                </p:cTn>
                              </p:par>
                            </p:childTnLst>
                          </p:cTn>
                        </p:par>
                        <p:par>
                          <p:cTn id="35" fill="hold">
                            <p:stCondLst>
                              <p:cond delay="1500"/>
                            </p:stCondLst>
                            <p:childTnLst>
                              <p:par>
                                <p:cTn id="36" presetID="2" presetClass="entr" presetSubtype="4" fill="hold" grpId="0" nodeType="afterEffect">
                                  <p:stCondLst>
                                    <p:cond delay="0"/>
                                  </p:stCondLst>
                                  <p:childTnLst>
                                    <p:set>
                                      <p:cBhvr>
                                        <p:cTn id="37" dur="1" fill="hold">
                                          <p:stCondLst>
                                            <p:cond delay="0"/>
                                          </p:stCondLst>
                                        </p:cTn>
                                        <p:tgtEl>
                                          <p:spTgt spid="22"/>
                                        </p:tgtEl>
                                        <p:attrNameLst>
                                          <p:attrName>style.visibility</p:attrName>
                                        </p:attrNameLst>
                                      </p:cBhvr>
                                      <p:to>
                                        <p:strVal val="visible"/>
                                      </p:to>
                                    </p:set>
                                    <p:anim calcmode="lin" valueType="num">
                                      <p:cBhvr additive="base">
                                        <p:cTn id="38" dur="500" fill="hold"/>
                                        <p:tgtEl>
                                          <p:spTgt spid="22"/>
                                        </p:tgtEl>
                                        <p:attrNameLst>
                                          <p:attrName>ppt_x</p:attrName>
                                        </p:attrNameLst>
                                      </p:cBhvr>
                                      <p:tavLst>
                                        <p:tav tm="0">
                                          <p:val>
                                            <p:strVal val="#ppt_x"/>
                                          </p:val>
                                        </p:tav>
                                        <p:tav tm="100000">
                                          <p:val>
                                            <p:strVal val="#ppt_x"/>
                                          </p:val>
                                        </p:tav>
                                      </p:tavLst>
                                    </p:anim>
                                    <p:anim calcmode="lin" valueType="num">
                                      <p:cBhvr additive="base">
                                        <p:cTn id="39" dur="500" fill="hold"/>
                                        <p:tgtEl>
                                          <p:spTgt spid="22"/>
                                        </p:tgtEl>
                                        <p:attrNameLst>
                                          <p:attrName>ppt_y</p:attrName>
                                        </p:attrNameLst>
                                      </p:cBhvr>
                                      <p:tavLst>
                                        <p:tav tm="0">
                                          <p:val>
                                            <p:strVal val="1+#ppt_h/2"/>
                                          </p:val>
                                        </p:tav>
                                        <p:tav tm="100000">
                                          <p:val>
                                            <p:strVal val="#ppt_y"/>
                                          </p:val>
                                        </p:tav>
                                      </p:tavLst>
                                    </p:anim>
                                  </p:childTnLst>
                                </p:cTn>
                              </p:par>
                            </p:childTnLst>
                          </p:cTn>
                        </p:par>
                        <p:par>
                          <p:cTn id="40" fill="hold">
                            <p:stCondLst>
                              <p:cond delay="2000"/>
                            </p:stCondLst>
                            <p:childTnLst>
                              <p:par>
                                <p:cTn id="41" presetID="53" presetClass="entr" presetSubtype="16" fill="hold" grpId="0" nodeType="after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p:cTn id="43" dur="500" fill="hold"/>
                                        <p:tgtEl>
                                          <p:spTgt spid="24"/>
                                        </p:tgtEl>
                                        <p:attrNameLst>
                                          <p:attrName>ppt_w</p:attrName>
                                        </p:attrNameLst>
                                      </p:cBhvr>
                                      <p:tavLst>
                                        <p:tav tm="0">
                                          <p:val>
                                            <p:fltVal val="0"/>
                                          </p:val>
                                        </p:tav>
                                        <p:tav tm="100000">
                                          <p:val>
                                            <p:strVal val="#ppt_w"/>
                                          </p:val>
                                        </p:tav>
                                      </p:tavLst>
                                    </p:anim>
                                    <p:anim calcmode="lin" valueType="num">
                                      <p:cBhvr>
                                        <p:cTn id="44" dur="500" fill="hold"/>
                                        <p:tgtEl>
                                          <p:spTgt spid="24"/>
                                        </p:tgtEl>
                                        <p:attrNameLst>
                                          <p:attrName>ppt_h</p:attrName>
                                        </p:attrNameLst>
                                      </p:cBhvr>
                                      <p:tavLst>
                                        <p:tav tm="0">
                                          <p:val>
                                            <p:fltVal val="0"/>
                                          </p:val>
                                        </p:tav>
                                        <p:tav tm="100000">
                                          <p:val>
                                            <p:strVal val="#ppt_h"/>
                                          </p:val>
                                        </p:tav>
                                      </p:tavLst>
                                    </p:anim>
                                    <p:animEffect transition="in" filter="fade">
                                      <p:cBhvr>
                                        <p:cTn id="45" dur="500"/>
                                        <p:tgtEl>
                                          <p:spTgt spid="24"/>
                                        </p:tgtEl>
                                      </p:cBhvr>
                                    </p:animEffect>
                                  </p:childTnLst>
                                </p:cTn>
                              </p:par>
                            </p:childTnLst>
                          </p:cTn>
                        </p:par>
                        <p:par>
                          <p:cTn id="46" fill="hold">
                            <p:stCondLst>
                              <p:cond delay="2500"/>
                            </p:stCondLst>
                            <p:childTnLst>
                              <p:par>
                                <p:cTn id="47" presetID="22" presetClass="entr" presetSubtype="8" fill="hold" nodeType="afterEffect">
                                  <p:stCondLst>
                                    <p:cond delay="0"/>
                                  </p:stCondLst>
                                  <p:childTnLst>
                                    <p:set>
                                      <p:cBhvr>
                                        <p:cTn id="48" dur="1" fill="hold">
                                          <p:stCondLst>
                                            <p:cond delay="0"/>
                                          </p:stCondLst>
                                        </p:cTn>
                                        <p:tgtEl>
                                          <p:spTgt spid="48"/>
                                        </p:tgtEl>
                                        <p:attrNameLst>
                                          <p:attrName>style.visibility</p:attrName>
                                        </p:attrNameLst>
                                      </p:cBhvr>
                                      <p:to>
                                        <p:strVal val="visible"/>
                                      </p:to>
                                    </p:set>
                                    <p:animEffect transition="in" filter="wipe(left)">
                                      <p:cBhvr>
                                        <p:cTn id="49" dur="500"/>
                                        <p:tgtEl>
                                          <p:spTgt spid="48"/>
                                        </p:tgtEl>
                                      </p:cBhvr>
                                    </p:animEffect>
                                  </p:childTnLst>
                                </p:cTn>
                              </p:par>
                            </p:childTnLst>
                          </p:cTn>
                        </p:par>
                        <p:par>
                          <p:cTn id="50" fill="hold">
                            <p:stCondLst>
                              <p:cond delay="3000"/>
                            </p:stCondLst>
                            <p:childTnLst>
                              <p:par>
                                <p:cTn id="51" presetID="22" presetClass="entr" presetSubtype="8" fill="hold" grpId="0" nodeType="after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wipe(left)">
                                      <p:cBhvr>
                                        <p:cTn id="53" dur="500"/>
                                        <p:tgtEl>
                                          <p:spTgt spid="30"/>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wipe(up)">
                                      <p:cBhvr>
                                        <p:cTn id="58" dur="500"/>
                                        <p:tgtEl>
                                          <p:spTgt spid="27"/>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up)">
                                      <p:cBhvr>
                                        <p:cTn id="63" dur="500"/>
                                        <p:tgtEl>
                                          <p:spTgt spid="31"/>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23"/>
                                        </p:tgtEl>
                                        <p:attrNameLst>
                                          <p:attrName>style.visibility</p:attrName>
                                        </p:attrNameLst>
                                      </p:cBhvr>
                                      <p:to>
                                        <p:strVal val="visible"/>
                                      </p:to>
                                    </p:set>
                                    <p:animEffect transition="in" filter="wipe(up)">
                                      <p:cBhvr>
                                        <p:cTn id="68" dur="500"/>
                                        <p:tgtEl>
                                          <p:spTgt spid="23"/>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32"/>
                                        </p:tgtEl>
                                        <p:attrNameLst>
                                          <p:attrName>style.visibility</p:attrName>
                                        </p:attrNameLst>
                                      </p:cBhvr>
                                      <p:to>
                                        <p:strVal val="visible"/>
                                      </p:to>
                                    </p:set>
                                    <p:anim calcmode="lin" valueType="num">
                                      <p:cBhvr>
                                        <p:cTn id="73" dur="500" fill="hold"/>
                                        <p:tgtEl>
                                          <p:spTgt spid="32"/>
                                        </p:tgtEl>
                                        <p:attrNameLst>
                                          <p:attrName>ppt_w</p:attrName>
                                        </p:attrNameLst>
                                      </p:cBhvr>
                                      <p:tavLst>
                                        <p:tav tm="0">
                                          <p:val>
                                            <p:fltVal val="0"/>
                                          </p:val>
                                        </p:tav>
                                        <p:tav tm="100000">
                                          <p:val>
                                            <p:strVal val="#ppt_w"/>
                                          </p:val>
                                        </p:tav>
                                      </p:tavLst>
                                    </p:anim>
                                    <p:anim calcmode="lin" valueType="num">
                                      <p:cBhvr>
                                        <p:cTn id="74" dur="500" fill="hold"/>
                                        <p:tgtEl>
                                          <p:spTgt spid="32"/>
                                        </p:tgtEl>
                                        <p:attrNameLst>
                                          <p:attrName>ppt_h</p:attrName>
                                        </p:attrNameLst>
                                      </p:cBhvr>
                                      <p:tavLst>
                                        <p:tav tm="0">
                                          <p:val>
                                            <p:fltVal val="0"/>
                                          </p:val>
                                        </p:tav>
                                        <p:tav tm="100000">
                                          <p:val>
                                            <p:strVal val="#ppt_h"/>
                                          </p:val>
                                        </p:tav>
                                      </p:tavLst>
                                    </p:anim>
                                    <p:animEffect transition="in" filter="fade">
                                      <p:cBhvr>
                                        <p:cTn id="75" dur="500"/>
                                        <p:tgtEl>
                                          <p:spTgt spid="32"/>
                                        </p:tgtEl>
                                      </p:cBhvr>
                                    </p:animEffect>
                                  </p:childTnLst>
                                </p:cTn>
                              </p:par>
                            </p:childTnLst>
                          </p:cTn>
                        </p:par>
                        <p:par>
                          <p:cTn id="76" fill="hold">
                            <p:stCondLst>
                              <p:cond delay="500"/>
                            </p:stCondLst>
                            <p:childTnLst>
                              <p:par>
                                <p:cTn id="77" presetID="26" presetClass="emph" presetSubtype="0" fill="hold" grpId="1" nodeType="afterEffect">
                                  <p:stCondLst>
                                    <p:cond delay="0"/>
                                  </p:stCondLst>
                                  <p:childTnLst>
                                    <p:animEffect transition="out" filter="fade">
                                      <p:cBhvr>
                                        <p:cTn id="78" dur="500" tmFilter="0, 0; .2, .5; .8, .5; 1, 0"/>
                                        <p:tgtEl>
                                          <p:spTgt spid="32"/>
                                        </p:tgtEl>
                                      </p:cBhvr>
                                    </p:animEffect>
                                    <p:animScale>
                                      <p:cBhvr>
                                        <p:cTn id="79" dur="250" autoRev="1" fill="hold"/>
                                        <p:tgtEl>
                                          <p:spTgt spid="32"/>
                                        </p:tgtEl>
                                      </p:cBhvr>
                                      <p:by x="105000" y="105000"/>
                                    </p:animScale>
                                  </p:childTnLst>
                                </p:cTn>
                              </p:par>
                            </p:childTnLst>
                          </p:cTn>
                        </p:par>
                        <p:par>
                          <p:cTn id="80" fill="hold">
                            <p:stCondLst>
                              <p:cond delay="1000"/>
                            </p:stCondLst>
                            <p:childTnLst>
                              <p:par>
                                <p:cTn id="81" presetID="26" presetClass="emph" presetSubtype="0" fill="hold" grpId="2" nodeType="afterEffect">
                                  <p:stCondLst>
                                    <p:cond delay="0"/>
                                  </p:stCondLst>
                                  <p:childTnLst>
                                    <p:animEffect transition="out" filter="fade">
                                      <p:cBhvr>
                                        <p:cTn id="82" dur="500" tmFilter="0, 0; .2, .5; .8, .5; 1, 0"/>
                                        <p:tgtEl>
                                          <p:spTgt spid="32"/>
                                        </p:tgtEl>
                                      </p:cBhvr>
                                    </p:animEffect>
                                    <p:animScale>
                                      <p:cBhvr>
                                        <p:cTn id="83" dur="250" autoRev="1" fill="hold"/>
                                        <p:tgtEl>
                                          <p:spTgt spid="32"/>
                                        </p:tgtEl>
                                      </p:cBhvr>
                                      <p:by x="105000" y="105000"/>
                                    </p:animScale>
                                  </p:childTnLst>
                                </p:cTn>
                              </p:par>
                            </p:childTnLst>
                          </p:cTn>
                        </p:par>
                        <p:par>
                          <p:cTn id="84" fill="hold">
                            <p:stCondLst>
                              <p:cond delay="1500"/>
                            </p:stCondLst>
                            <p:childTnLst>
                              <p:par>
                                <p:cTn id="85" presetID="22" presetClass="entr" presetSubtype="4" fill="hold" nodeType="afterEffect">
                                  <p:stCondLst>
                                    <p:cond delay="0"/>
                                  </p:stCondLst>
                                  <p:childTnLst>
                                    <p:set>
                                      <p:cBhvr>
                                        <p:cTn id="86" dur="1" fill="hold">
                                          <p:stCondLst>
                                            <p:cond delay="0"/>
                                          </p:stCondLst>
                                        </p:cTn>
                                        <p:tgtEl>
                                          <p:spTgt spid="45"/>
                                        </p:tgtEl>
                                        <p:attrNameLst>
                                          <p:attrName>style.visibility</p:attrName>
                                        </p:attrNameLst>
                                      </p:cBhvr>
                                      <p:to>
                                        <p:strVal val="visible"/>
                                      </p:to>
                                    </p:set>
                                    <p:animEffect transition="in" filter="wipe(down)">
                                      <p:cBhvr>
                                        <p:cTn id="87" dur="500"/>
                                        <p:tgtEl>
                                          <p:spTgt spid="45"/>
                                        </p:tgtEl>
                                      </p:cBhvr>
                                    </p:animEffect>
                                  </p:childTnLst>
                                </p:cTn>
                              </p:par>
                            </p:childTnLst>
                          </p:cTn>
                        </p:par>
                        <p:par>
                          <p:cTn id="88" fill="hold">
                            <p:stCondLst>
                              <p:cond delay="2000"/>
                            </p:stCondLst>
                            <p:childTnLst>
                              <p:par>
                                <p:cTn id="89" presetID="22" presetClass="entr" presetSubtype="8" fill="hold" nodeType="afterEffect">
                                  <p:stCondLst>
                                    <p:cond delay="0"/>
                                  </p:stCondLst>
                                  <p:childTnLst>
                                    <p:set>
                                      <p:cBhvr>
                                        <p:cTn id="90" dur="1" fill="hold">
                                          <p:stCondLst>
                                            <p:cond delay="0"/>
                                          </p:stCondLst>
                                        </p:cTn>
                                        <p:tgtEl>
                                          <p:spTgt spid="13"/>
                                        </p:tgtEl>
                                        <p:attrNameLst>
                                          <p:attrName>style.visibility</p:attrName>
                                        </p:attrNameLst>
                                      </p:cBhvr>
                                      <p:to>
                                        <p:strVal val="visible"/>
                                      </p:to>
                                    </p:set>
                                    <p:animEffect transition="in" filter="wipe(left)">
                                      <p:cBhvr>
                                        <p:cTn id="9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7" grpId="0" animBg="1"/>
      <p:bldP spid="30" grpId="0" animBg="1"/>
      <p:bldP spid="32" grpId="0" animBg="1"/>
      <p:bldP spid="32" grpId="1" animBg="1"/>
      <p:bldP spid="32" grpId="2" animBg="1"/>
      <p:bldP spid="17" grpId="0" animBg="1"/>
      <p:bldP spid="20" grpId="0" animBg="1"/>
      <p:bldP spid="21" grpId="0" animBg="1"/>
      <p:bldP spid="22" grpId="0" animBg="1"/>
      <p:bldP spid="24" grpId="0" animBg="1"/>
      <p:bldP spid="27" grpId="0" animBg="1"/>
      <p:bldP spid="31" grpId="0" animBg="1"/>
      <p:bldP spid="2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AAA0BBA-0EB3-4A4F-AD2F-7E649B9B1A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587" y="2269637"/>
            <a:ext cx="6059246" cy="4320506"/>
          </a:xfrm>
          <a:prstGeom prst="rect">
            <a:avLst/>
          </a:prstGeom>
          <a:ln w="12700">
            <a:solidFill>
              <a:schemeClr val="tx1"/>
            </a:solidFill>
          </a:ln>
        </p:spPr>
      </p:pic>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34</a:t>
              </a:fld>
              <a:r>
                <a:rPr lang="en-CA" sz="1400" dirty="0"/>
                <a:t> </a:t>
              </a:r>
              <a:endParaRPr lang="en-GB" sz="1400" dirty="0"/>
            </a:p>
          </p:txBody>
        </p:sp>
      </p:grpSp>
      <p:sp>
        <p:nvSpPr>
          <p:cNvPr id="6" name="Rectangle 5">
            <a:extLst>
              <a:ext uri="{FF2B5EF4-FFF2-40B4-BE49-F238E27FC236}">
                <a16:creationId xmlns:a16="http://schemas.microsoft.com/office/drawing/2014/main" id="{CDF5F1DB-4E93-4D2A-A982-5188B3E76315}"/>
              </a:ext>
            </a:extLst>
          </p:cNvPr>
          <p:cNvSpPr/>
          <p:nvPr/>
        </p:nvSpPr>
        <p:spPr>
          <a:xfrm>
            <a:off x="142879" y="164893"/>
            <a:ext cx="2902269"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Create &amp; Edit - Export PDF</a:t>
            </a:r>
          </a:p>
        </p:txBody>
      </p:sp>
      <p:sp>
        <p:nvSpPr>
          <p:cNvPr id="11" name="TextBox 10">
            <a:extLst>
              <a:ext uri="{FF2B5EF4-FFF2-40B4-BE49-F238E27FC236}">
                <a16:creationId xmlns:a16="http://schemas.microsoft.com/office/drawing/2014/main" id="{F9CE1B5E-0254-4537-9A3E-D690D4F94905}"/>
              </a:ext>
            </a:extLst>
          </p:cNvPr>
          <p:cNvSpPr txBox="1"/>
          <p:nvPr/>
        </p:nvSpPr>
        <p:spPr>
          <a:xfrm>
            <a:off x="222421" y="1237803"/>
            <a:ext cx="5470159" cy="400110"/>
          </a:xfrm>
          <a:prstGeom prst="rect">
            <a:avLst/>
          </a:prstGeom>
          <a:solidFill>
            <a:srgbClr val="F1F8EC"/>
          </a:solidFill>
          <a:ln w="19050">
            <a:solidFill>
              <a:srgbClr val="00B050"/>
            </a:solidFill>
          </a:ln>
        </p:spPr>
        <p:txBody>
          <a:bodyPr wrap="square" rtlCol="0">
            <a:spAutoFit/>
          </a:bodyPr>
          <a:lstStyle/>
          <a:p>
            <a:pPr algn="l"/>
            <a:r>
              <a:rPr lang="en-US" sz="2000" dirty="0"/>
              <a:t>The </a:t>
            </a:r>
            <a:r>
              <a:rPr lang="en-US" sz="2000" b="1" dirty="0"/>
              <a:t>fifth</a:t>
            </a:r>
            <a:r>
              <a:rPr lang="en-US" sz="2000" dirty="0"/>
              <a:t> export type is to an HTML web page …</a:t>
            </a:r>
            <a:endParaRPr lang="en-CA" sz="2000" dirty="0"/>
          </a:p>
        </p:txBody>
      </p:sp>
      <p:cxnSp>
        <p:nvCxnSpPr>
          <p:cNvPr id="19" name="Straight Arrow Connector 18">
            <a:extLst>
              <a:ext uri="{FF2B5EF4-FFF2-40B4-BE49-F238E27FC236}">
                <a16:creationId xmlns:a16="http://schemas.microsoft.com/office/drawing/2014/main" id="{E8A1826C-7135-421F-A5AC-7691EE55BFB8}"/>
              </a:ext>
            </a:extLst>
          </p:cNvPr>
          <p:cNvCxnSpPr>
            <a:cxnSpLocks/>
            <a:stCxn id="11" idx="2"/>
          </p:cNvCxnSpPr>
          <p:nvPr/>
        </p:nvCxnSpPr>
        <p:spPr>
          <a:xfrm>
            <a:off x="2957501" y="1637913"/>
            <a:ext cx="1276748" cy="254690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Rounded Corners 46">
            <a:extLst>
              <a:ext uri="{FF2B5EF4-FFF2-40B4-BE49-F238E27FC236}">
                <a16:creationId xmlns:a16="http://schemas.microsoft.com/office/drawing/2014/main" id="{403C8F72-0137-42FE-8497-3D0EE8338CC3}"/>
              </a:ext>
            </a:extLst>
          </p:cNvPr>
          <p:cNvSpPr/>
          <p:nvPr/>
        </p:nvSpPr>
        <p:spPr>
          <a:xfrm>
            <a:off x="4510478" y="3177101"/>
            <a:ext cx="1816181" cy="230661"/>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8" name="Straight Arrow Connector 47">
            <a:extLst>
              <a:ext uri="{FF2B5EF4-FFF2-40B4-BE49-F238E27FC236}">
                <a16:creationId xmlns:a16="http://schemas.microsoft.com/office/drawing/2014/main" id="{7E04C548-5AB9-4581-948E-91987B367DEC}"/>
              </a:ext>
            </a:extLst>
          </p:cNvPr>
          <p:cNvCxnSpPr>
            <a:cxnSpLocks/>
            <a:endCxn id="30" idx="1"/>
          </p:cNvCxnSpPr>
          <p:nvPr/>
        </p:nvCxnSpPr>
        <p:spPr>
          <a:xfrm flipV="1">
            <a:off x="6301946" y="1865043"/>
            <a:ext cx="575217" cy="131476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E692E6AA-1CBE-4F52-96F2-D503A55443D2}"/>
              </a:ext>
            </a:extLst>
          </p:cNvPr>
          <p:cNvSpPr txBox="1"/>
          <p:nvPr/>
        </p:nvSpPr>
        <p:spPr>
          <a:xfrm>
            <a:off x="6877163" y="1203323"/>
            <a:ext cx="4983893" cy="1323439"/>
          </a:xfrm>
          <a:prstGeom prst="rect">
            <a:avLst/>
          </a:prstGeom>
          <a:solidFill>
            <a:srgbClr val="F1F8EC"/>
          </a:solidFill>
          <a:ln w="19050">
            <a:solidFill>
              <a:srgbClr val="00B050"/>
            </a:solidFill>
          </a:ln>
        </p:spPr>
        <p:txBody>
          <a:bodyPr wrap="square" rtlCol="0">
            <a:spAutoFit/>
          </a:bodyPr>
          <a:lstStyle>
            <a:defPPr>
              <a:defRPr lang="en-US"/>
            </a:defPPr>
            <a:lvl1pPr>
              <a:defRPr sz="2000"/>
            </a:lvl1pPr>
          </a:lstStyle>
          <a:p>
            <a:pPr marL="230188" indent="-230188"/>
            <a:r>
              <a:rPr lang="en-US" dirty="0"/>
              <a:t>Regardless of how many pages you have, this option will create one web page tacking each page below the previous in one long web page.</a:t>
            </a:r>
            <a:endParaRPr lang="en-CA" dirty="0"/>
          </a:p>
        </p:txBody>
      </p:sp>
      <p:sp>
        <p:nvSpPr>
          <p:cNvPr id="17" name="Left Brace 16">
            <a:extLst>
              <a:ext uri="{FF2B5EF4-FFF2-40B4-BE49-F238E27FC236}">
                <a16:creationId xmlns:a16="http://schemas.microsoft.com/office/drawing/2014/main" id="{303394A1-6320-43A8-843B-D6F172A95C8A}"/>
              </a:ext>
            </a:extLst>
          </p:cNvPr>
          <p:cNvSpPr/>
          <p:nvPr/>
        </p:nvSpPr>
        <p:spPr>
          <a:xfrm>
            <a:off x="4300153" y="3134602"/>
            <a:ext cx="205946" cy="2096149"/>
          </a:xfrm>
          <a:prstGeom prst="leftBrace">
            <a:avLst>
              <a:gd name="adj1" fmla="val 61777"/>
              <a:gd name="adj2" fmla="val 50000"/>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0" name="Rectangle: Rounded Corners 19">
            <a:extLst>
              <a:ext uri="{FF2B5EF4-FFF2-40B4-BE49-F238E27FC236}">
                <a16:creationId xmlns:a16="http://schemas.microsoft.com/office/drawing/2014/main" id="{F2FE78FA-FF9E-46E8-BF0B-BCDD8A5842C4}"/>
              </a:ext>
            </a:extLst>
          </p:cNvPr>
          <p:cNvSpPr/>
          <p:nvPr/>
        </p:nvSpPr>
        <p:spPr>
          <a:xfrm>
            <a:off x="4506099" y="3450238"/>
            <a:ext cx="1820560" cy="826264"/>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ectangle: Rounded Corners 21">
            <a:extLst>
              <a:ext uri="{FF2B5EF4-FFF2-40B4-BE49-F238E27FC236}">
                <a16:creationId xmlns:a16="http://schemas.microsoft.com/office/drawing/2014/main" id="{46B28BF6-0A20-45EB-AAA7-77365C54AED3}"/>
              </a:ext>
            </a:extLst>
          </p:cNvPr>
          <p:cNvSpPr/>
          <p:nvPr/>
        </p:nvSpPr>
        <p:spPr>
          <a:xfrm>
            <a:off x="4506099" y="4336279"/>
            <a:ext cx="1820560" cy="826264"/>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TextBox 26">
            <a:extLst>
              <a:ext uri="{FF2B5EF4-FFF2-40B4-BE49-F238E27FC236}">
                <a16:creationId xmlns:a16="http://schemas.microsoft.com/office/drawing/2014/main" id="{58421E06-1542-4194-B54A-092DC15989B2}"/>
              </a:ext>
            </a:extLst>
          </p:cNvPr>
          <p:cNvSpPr txBox="1"/>
          <p:nvPr/>
        </p:nvSpPr>
        <p:spPr>
          <a:xfrm>
            <a:off x="6893517" y="3260839"/>
            <a:ext cx="4983895" cy="1015663"/>
          </a:xfrm>
          <a:prstGeom prst="rect">
            <a:avLst/>
          </a:prstGeom>
          <a:solidFill>
            <a:srgbClr val="F1F8EC"/>
          </a:solidFill>
          <a:ln w="19050">
            <a:solidFill>
              <a:srgbClr val="00B050"/>
            </a:solidFill>
          </a:ln>
        </p:spPr>
        <p:txBody>
          <a:bodyPr wrap="square" rtlCol="0">
            <a:spAutoFit/>
          </a:bodyPr>
          <a:lstStyle>
            <a:defPPr>
              <a:defRPr lang="en-US"/>
            </a:defPPr>
            <a:lvl1pPr>
              <a:defRPr sz="2000"/>
            </a:lvl1pPr>
          </a:lstStyle>
          <a:p>
            <a:r>
              <a:rPr lang="en-US" dirty="0"/>
              <a:t>This option will add headers and/or bookmarks in the web page to provide a method to navigate the web page content.</a:t>
            </a:r>
            <a:endParaRPr lang="en-CA" dirty="0"/>
          </a:p>
        </p:txBody>
      </p:sp>
      <p:sp>
        <p:nvSpPr>
          <p:cNvPr id="31" name="TextBox 30">
            <a:extLst>
              <a:ext uri="{FF2B5EF4-FFF2-40B4-BE49-F238E27FC236}">
                <a16:creationId xmlns:a16="http://schemas.microsoft.com/office/drawing/2014/main" id="{CD37D26D-0FFA-4280-858C-25177A239FC5}"/>
              </a:ext>
            </a:extLst>
          </p:cNvPr>
          <p:cNvSpPr txBox="1"/>
          <p:nvPr/>
        </p:nvSpPr>
        <p:spPr>
          <a:xfrm>
            <a:off x="6893518" y="4958927"/>
            <a:ext cx="4983895" cy="1631216"/>
          </a:xfrm>
          <a:prstGeom prst="rect">
            <a:avLst/>
          </a:prstGeom>
          <a:solidFill>
            <a:srgbClr val="F1F8EC"/>
          </a:solidFill>
          <a:ln w="19050">
            <a:solidFill>
              <a:srgbClr val="00B050"/>
            </a:solidFill>
          </a:ln>
        </p:spPr>
        <p:txBody>
          <a:bodyPr wrap="square" rtlCol="0">
            <a:spAutoFit/>
          </a:bodyPr>
          <a:lstStyle>
            <a:defPPr>
              <a:defRPr lang="en-US"/>
            </a:defPPr>
            <a:lvl1pPr>
              <a:defRPr sz="2000"/>
            </a:lvl1pPr>
          </a:lstStyle>
          <a:p>
            <a:r>
              <a:rPr lang="en-US" dirty="0"/>
              <a:t>If you want multiple web pages, one for each page from your PDF document, then you can choose to separate each page by using:</a:t>
            </a:r>
          </a:p>
          <a:p>
            <a:pPr marL="457200" indent="-457200">
              <a:buFont typeface="+mj-lt"/>
              <a:buAutoNum type="arabicPeriod"/>
            </a:pPr>
            <a:r>
              <a:rPr lang="en-US" dirty="0"/>
              <a:t>Your document’s headings</a:t>
            </a:r>
          </a:p>
          <a:p>
            <a:pPr marL="457200" indent="-457200">
              <a:buFont typeface="+mj-lt"/>
              <a:buAutoNum type="arabicPeriod"/>
            </a:pPr>
            <a:r>
              <a:rPr lang="en-US" dirty="0"/>
              <a:t>Your document’s bookmarks</a:t>
            </a:r>
          </a:p>
        </p:txBody>
      </p:sp>
      <p:cxnSp>
        <p:nvCxnSpPr>
          <p:cNvPr id="42" name="Straight Arrow Connector 41">
            <a:extLst>
              <a:ext uri="{FF2B5EF4-FFF2-40B4-BE49-F238E27FC236}">
                <a16:creationId xmlns:a16="http://schemas.microsoft.com/office/drawing/2014/main" id="{3FA16CF8-8DC7-4787-8F27-0EEF3044B666}"/>
              </a:ext>
            </a:extLst>
          </p:cNvPr>
          <p:cNvCxnSpPr>
            <a:cxnSpLocks/>
            <a:stCxn id="20" idx="3"/>
            <a:endCxn id="27" idx="1"/>
          </p:cNvCxnSpPr>
          <p:nvPr/>
        </p:nvCxnSpPr>
        <p:spPr>
          <a:xfrm flipV="1">
            <a:off x="6326659" y="3768671"/>
            <a:ext cx="566858" cy="9469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1956F432-66CB-4E83-BC9A-E518E0E4A19A}"/>
              </a:ext>
            </a:extLst>
          </p:cNvPr>
          <p:cNvCxnSpPr>
            <a:cxnSpLocks/>
            <a:endCxn id="31" idx="1"/>
          </p:cNvCxnSpPr>
          <p:nvPr/>
        </p:nvCxnSpPr>
        <p:spPr>
          <a:xfrm>
            <a:off x="6296350" y="5105280"/>
            <a:ext cx="597168" cy="66925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1166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500"/>
                                        <p:tgtEl>
                                          <p:spTgt spid="19"/>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cBhvr>
                                        <p:cTn id="16" dur="500" fill="hold"/>
                                        <p:tgtEl>
                                          <p:spTgt spid="17"/>
                                        </p:tgtEl>
                                        <p:attrNameLst>
                                          <p:attrName>ppt_w</p:attrName>
                                        </p:attrNameLst>
                                      </p:cBhvr>
                                      <p:tavLst>
                                        <p:tav tm="0">
                                          <p:val>
                                            <p:fltVal val="0"/>
                                          </p:val>
                                        </p:tav>
                                        <p:tav tm="100000">
                                          <p:val>
                                            <p:strVal val="#ppt_w"/>
                                          </p:val>
                                        </p:tav>
                                      </p:tavLst>
                                    </p:anim>
                                    <p:anim calcmode="lin" valueType="num">
                                      <p:cBhvr>
                                        <p:cTn id="17" dur="500" fill="hold"/>
                                        <p:tgtEl>
                                          <p:spTgt spid="17"/>
                                        </p:tgtEl>
                                        <p:attrNameLst>
                                          <p:attrName>ppt_h</p:attrName>
                                        </p:attrNameLst>
                                      </p:cBhvr>
                                      <p:tavLst>
                                        <p:tav tm="0">
                                          <p:val>
                                            <p:fltVal val="0"/>
                                          </p:val>
                                        </p:tav>
                                        <p:tav tm="100000">
                                          <p:val>
                                            <p:strVal val="#ppt_h"/>
                                          </p:val>
                                        </p:tav>
                                      </p:tavLst>
                                    </p:anim>
                                    <p:animEffect transition="in" filter="fade">
                                      <p:cBhvr>
                                        <p:cTn id="18" dur="500"/>
                                        <p:tgtEl>
                                          <p:spTgt spid="17"/>
                                        </p:tgtEl>
                                      </p:cBhvr>
                                    </p:animEffect>
                                  </p:childTnLst>
                                </p:cTn>
                              </p:par>
                            </p:childTnLst>
                          </p:cTn>
                        </p:par>
                        <p:par>
                          <p:cTn id="19" fill="hold">
                            <p:stCondLst>
                              <p:cond delay="1500"/>
                            </p:stCondLst>
                            <p:childTnLst>
                              <p:par>
                                <p:cTn id="20" presetID="2" presetClass="entr" presetSubtype="1" fill="hold" grpId="0" nodeType="afterEffect">
                                  <p:stCondLst>
                                    <p:cond delay="0"/>
                                  </p:stCondLst>
                                  <p:childTnLst>
                                    <p:set>
                                      <p:cBhvr>
                                        <p:cTn id="21" dur="1" fill="hold">
                                          <p:stCondLst>
                                            <p:cond delay="0"/>
                                          </p:stCondLst>
                                        </p:cTn>
                                        <p:tgtEl>
                                          <p:spTgt spid="47"/>
                                        </p:tgtEl>
                                        <p:attrNameLst>
                                          <p:attrName>style.visibility</p:attrName>
                                        </p:attrNameLst>
                                      </p:cBhvr>
                                      <p:to>
                                        <p:strVal val="visible"/>
                                      </p:to>
                                    </p:set>
                                    <p:anim calcmode="lin" valueType="num">
                                      <p:cBhvr additive="base">
                                        <p:cTn id="22" dur="500" fill="hold"/>
                                        <p:tgtEl>
                                          <p:spTgt spid="47"/>
                                        </p:tgtEl>
                                        <p:attrNameLst>
                                          <p:attrName>ppt_x</p:attrName>
                                        </p:attrNameLst>
                                      </p:cBhvr>
                                      <p:tavLst>
                                        <p:tav tm="0">
                                          <p:val>
                                            <p:strVal val="#ppt_x"/>
                                          </p:val>
                                        </p:tav>
                                        <p:tav tm="100000">
                                          <p:val>
                                            <p:strVal val="#ppt_x"/>
                                          </p:val>
                                        </p:tav>
                                      </p:tavLst>
                                    </p:anim>
                                    <p:anim calcmode="lin" valueType="num">
                                      <p:cBhvr additive="base">
                                        <p:cTn id="23" dur="500" fill="hold"/>
                                        <p:tgtEl>
                                          <p:spTgt spid="47"/>
                                        </p:tgtEl>
                                        <p:attrNameLst>
                                          <p:attrName>ppt_y</p:attrName>
                                        </p:attrNameLst>
                                      </p:cBhvr>
                                      <p:tavLst>
                                        <p:tav tm="0">
                                          <p:val>
                                            <p:strVal val="0-#ppt_h/2"/>
                                          </p:val>
                                        </p:tav>
                                        <p:tav tm="100000">
                                          <p:val>
                                            <p:strVal val="#ppt_y"/>
                                          </p:val>
                                        </p:tav>
                                      </p:tavLst>
                                    </p:anim>
                                  </p:childTnLst>
                                </p:cTn>
                              </p:par>
                            </p:childTnLst>
                          </p:cTn>
                        </p:par>
                        <p:par>
                          <p:cTn id="24" fill="hold">
                            <p:stCondLst>
                              <p:cond delay="2000"/>
                            </p:stCondLst>
                            <p:childTnLst>
                              <p:par>
                                <p:cTn id="25" presetID="22" presetClass="entr" presetSubtype="4" fill="hold" nodeType="after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wipe(down)">
                                      <p:cBhvr>
                                        <p:cTn id="27" dur="500"/>
                                        <p:tgtEl>
                                          <p:spTgt spid="48"/>
                                        </p:tgtEl>
                                      </p:cBhvr>
                                    </p:animEffect>
                                  </p:childTnLst>
                                </p:cTn>
                              </p:par>
                            </p:childTnLst>
                          </p:cTn>
                        </p:par>
                        <p:par>
                          <p:cTn id="28" fill="hold">
                            <p:stCondLst>
                              <p:cond delay="2500"/>
                            </p:stCondLst>
                            <p:childTnLst>
                              <p:par>
                                <p:cTn id="29" presetID="22" presetClass="entr" presetSubtype="8" fill="hold" grpId="0" nodeType="after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wipe(left)">
                                      <p:cBhvr>
                                        <p:cTn id="31" dur="500"/>
                                        <p:tgtEl>
                                          <p:spTgt spid="30"/>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additive="base">
                                        <p:cTn id="36" dur="500" fill="hold"/>
                                        <p:tgtEl>
                                          <p:spTgt spid="20"/>
                                        </p:tgtEl>
                                        <p:attrNameLst>
                                          <p:attrName>ppt_x</p:attrName>
                                        </p:attrNameLst>
                                      </p:cBhvr>
                                      <p:tavLst>
                                        <p:tav tm="0">
                                          <p:val>
                                            <p:strVal val="0-#ppt_w/2"/>
                                          </p:val>
                                        </p:tav>
                                        <p:tav tm="100000">
                                          <p:val>
                                            <p:strVal val="#ppt_x"/>
                                          </p:val>
                                        </p:tav>
                                      </p:tavLst>
                                    </p:anim>
                                    <p:anim calcmode="lin" valueType="num">
                                      <p:cBhvr additive="base">
                                        <p:cTn id="37" dur="500" fill="hold"/>
                                        <p:tgtEl>
                                          <p:spTgt spid="20"/>
                                        </p:tgtEl>
                                        <p:attrNameLst>
                                          <p:attrName>ppt_y</p:attrName>
                                        </p:attrNameLst>
                                      </p:cBhvr>
                                      <p:tavLst>
                                        <p:tav tm="0">
                                          <p:val>
                                            <p:strVal val="#ppt_y"/>
                                          </p:val>
                                        </p:tav>
                                        <p:tav tm="100000">
                                          <p:val>
                                            <p:strVal val="#ppt_y"/>
                                          </p:val>
                                        </p:tav>
                                      </p:tavLst>
                                    </p:anim>
                                  </p:childTnLst>
                                </p:cTn>
                              </p:par>
                            </p:childTnLst>
                          </p:cTn>
                        </p:par>
                        <p:par>
                          <p:cTn id="38" fill="hold">
                            <p:stCondLst>
                              <p:cond delay="500"/>
                            </p:stCondLst>
                            <p:childTnLst>
                              <p:par>
                                <p:cTn id="39" presetID="22" presetClass="entr" presetSubtype="8" fill="hold" nodeType="afterEffect">
                                  <p:stCondLst>
                                    <p:cond delay="0"/>
                                  </p:stCondLst>
                                  <p:childTnLst>
                                    <p:set>
                                      <p:cBhvr>
                                        <p:cTn id="40" dur="1" fill="hold">
                                          <p:stCondLst>
                                            <p:cond delay="0"/>
                                          </p:stCondLst>
                                        </p:cTn>
                                        <p:tgtEl>
                                          <p:spTgt spid="42"/>
                                        </p:tgtEl>
                                        <p:attrNameLst>
                                          <p:attrName>style.visibility</p:attrName>
                                        </p:attrNameLst>
                                      </p:cBhvr>
                                      <p:to>
                                        <p:strVal val="visible"/>
                                      </p:to>
                                    </p:set>
                                    <p:animEffect transition="in" filter="wipe(left)">
                                      <p:cBhvr>
                                        <p:cTn id="41" dur="500"/>
                                        <p:tgtEl>
                                          <p:spTgt spid="4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wipe(left)">
                                      <p:cBhvr>
                                        <p:cTn id="45" dur="500"/>
                                        <p:tgtEl>
                                          <p:spTgt spid="27"/>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22"/>
                                        </p:tgtEl>
                                        <p:attrNameLst>
                                          <p:attrName>style.visibility</p:attrName>
                                        </p:attrNameLst>
                                      </p:cBhvr>
                                      <p:to>
                                        <p:strVal val="visible"/>
                                      </p:to>
                                    </p:set>
                                    <p:anim calcmode="lin" valueType="num">
                                      <p:cBhvr additive="base">
                                        <p:cTn id="50" dur="500" fill="hold"/>
                                        <p:tgtEl>
                                          <p:spTgt spid="22"/>
                                        </p:tgtEl>
                                        <p:attrNameLst>
                                          <p:attrName>ppt_x</p:attrName>
                                        </p:attrNameLst>
                                      </p:cBhvr>
                                      <p:tavLst>
                                        <p:tav tm="0">
                                          <p:val>
                                            <p:strVal val="#ppt_x"/>
                                          </p:val>
                                        </p:tav>
                                        <p:tav tm="100000">
                                          <p:val>
                                            <p:strVal val="#ppt_x"/>
                                          </p:val>
                                        </p:tav>
                                      </p:tavLst>
                                    </p:anim>
                                    <p:anim calcmode="lin" valueType="num">
                                      <p:cBhvr additive="base">
                                        <p:cTn id="51" dur="500" fill="hold"/>
                                        <p:tgtEl>
                                          <p:spTgt spid="22"/>
                                        </p:tgtEl>
                                        <p:attrNameLst>
                                          <p:attrName>ppt_y</p:attrName>
                                        </p:attrNameLst>
                                      </p:cBhvr>
                                      <p:tavLst>
                                        <p:tav tm="0">
                                          <p:val>
                                            <p:strVal val="1+#ppt_h/2"/>
                                          </p:val>
                                        </p:tav>
                                        <p:tav tm="100000">
                                          <p:val>
                                            <p:strVal val="#ppt_y"/>
                                          </p:val>
                                        </p:tav>
                                      </p:tavLst>
                                    </p:anim>
                                  </p:childTnLst>
                                </p:cTn>
                              </p:par>
                            </p:childTnLst>
                          </p:cTn>
                        </p:par>
                        <p:par>
                          <p:cTn id="52" fill="hold">
                            <p:stCondLst>
                              <p:cond delay="500"/>
                            </p:stCondLst>
                            <p:childTnLst>
                              <p:par>
                                <p:cTn id="53" presetID="22" presetClass="entr" presetSubtype="8" fill="hold" nodeType="afterEffect">
                                  <p:stCondLst>
                                    <p:cond delay="0"/>
                                  </p:stCondLst>
                                  <p:childTnLst>
                                    <p:set>
                                      <p:cBhvr>
                                        <p:cTn id="54" dur="1" fill="hold">
                                          <p:stCondLst>
                                            <p:cond delay="0"/>
                                          </p:stCondLst>
                                        </p:cTn>
                                        <p:tgtEl>
                                          <p:spTgt spid="46"/>
                                        </p:tgtEl>
                                        <p:attrNameLst>
                                          <p:attrName>style.visibility</p:attrName>
                                        </p:attrNameLst>
                                      </p:cBhvr>
                                      <p:to>
                                        <p:strVal val="visible"/>
                                      </p:to>
                                    </p:set>
                                    <p:animEffect transition="in" filter="wipe(left)">
                                      <p:cBhvr>
                                        <p:cTn id="55" dur="500"/>
                                        <p:tgtEl>
                                          <p:spTgt spid="46"/>
                                        </p:tgtEl>
                                      </p:cBhvr>
                                    </p:animEffect>
                                  </p:childTnLst>
                                </p:cTn>
                              </p:par>
                            </p:childTnLst>
                          </p:cTn>
                        </p:par>
                        <p:par>
                          <p:cTn id="56" fill="hold">
                            <p:stCondLst>
                              <p:cond delay="1000"/>
                            </p:stCondLst>
                            <p:childTnLst>
                              <p:par>
                                <p:cTn id="57" presetID="22" presetClass="entr" presetSubtype="8" fill="hold" grpId="0" nodeType="after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wipe(left)">
                                      <p:cBhvr>
                                        <p:cTn id="5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7" grpId="0" animBg="1"/>
      <p:bldP spid="30" grpId="0" animBg="1"/>
      <p:bldP spid="17" grpId="0" animBg="1"/>
      <p:bldP spid="20" grpId="0" animBg="1"/>
      <p:bldP spid="22" grpId="0" animBg="1"/>
      <p:bldP spid="27" grpId="0" animBg="1"/>
      <p:bldP spid="3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AAA0BBA-0EB3-4A4F-AD2F-7E649B9B1A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587" y="2269637"/>
            <a:ext cx="6059246" cy="4320506"/>
          </a:xfrm>
          <a:prstGeom prst="rect">
            <a:avLst/>
          </a:prstGeom>
          <a:ln w="12700">
            <a:solidFill>
              <a:schemeClr val="tx1"/>
            </a:solidFill>
          </a:ln>
        </p:spPr>
      </p:pic>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35</a:t>
              </a:fld>
              <a:r>
                <a:rPr lang="en-CA" sz="1400" dirty="0"/>
                <a:t> </a:t>
              </a:r>
              <a:endParaRPr lang="en-GB" sz="1400" dirty="0"/>
            </a:p>
          </p:txBody>
        </p:sp>
      </p:grpSp>
      <p:sp>
        <p:nvSpPr>
          <p:cNvPr id="6" name="Rectangle 5">
            <a:extLst>
              <a:ext uri="{FF2B5EF4-FFF2-40B4-BE49-F238E27FC236}">
                <a16:creationId xmlns:a16="http://schemas.microsoft.com/office/drawing/2014/main" id="{CDF5F1DB-4E93-4D2A-A982-5188B3E76315}"/>
              </a:ext>
            </a:extLst>
          </p:cNvPr>
          <p:cNvSpPr/>
          <p:nvPr/>
        </p:nvSpPr>
        <p:spPr>
          <a:xfrm>
            <a:off x="142879" y="164893"/>
            <a:ext cx="2902269"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Create &amp; Edit - Export PDF</a:t>
            </a:r>
          </a:p>
        </p:txBody>
      </p:sp>
      <p:sp>
        <p:nvSpPr>
          <p:cNvPr id="11" name="TextBox 10">
            <a:extLst>
              <a:ext uri="{FF2B5EF4-FFF2-40B4-BE49-F238E27FC236}">
                <a16:creationId xmlns:a16="http://schemas.microsoft.com/office/drawing/2014/main" id="{F9CE1B5E-0254-4537-9A3E-D690D4F94905}"/>
              </a:ext>
            </a:extLst>
          </p:cNvPr>
          <p:cNvSpPr txBox="1"/>
          <p:nvPr/>
        </p:nvSpPr>
        <p:spPr>
          <a:xfrm>
            <a:off x="296564" y="1237803"/>
            <a:ext cx="5148144" cy="400110"/>
          </a:xfrm>
          <a:prstGeom prst="rect">
            <a:avLst/>
          </a:prstGeom>
          <a:solidFill>
            <a:srgbClr val="F1F8EC"/>
          </a:solidFill>
          <a:ln w="19050">
            <a:solidFill>
              <a:srgbClr val="00B050"/>
            </a:solidFill>
          </a:ln>
        </p:spPr>
        <p:txBody>
          <a:bodyPr wrap="square" rtlCol="0">
            <a:spAutoFit/>
          </a:bodyPr>
          <a:lstStyle/>
          <a:p>
            <a:r>
              <a:rPr lang="en-US" sz="2000" dirty="0"/>
              <a:t>The </a:t>
            </a:r>
            <a:r>
              <a:rPr lang="en-US" sz="2000" b="1" dirty="0"/>
              <a:t>fifth</a:t>
            </a:r>
            <a:r>
              <a:rPr lang="en-US" sz="2000" dirty="0"/>
              <a:t> export type is to an HTML web page …</a:t>
            </a:r>
            <a:endParaRPr lang="en-CA" sz="2000" dirty="0"/>
          </a:p>
        </p:txBody>
      </p:sp>
      <p:sp>
        <p:nvSpPr>
          <p:cNvPr id="32" name="Oval 31">
            <a:extLst>
              <a:ext uri="{FF2B5EF4-FFF2-40B4-BE49-F238E27FC236}">
                <a16:creationId xmlns:a16="http://schemas.microsoft.com/office/drawing/2014/main" id="{F260C8E9-D5B9-477A-9546-F2BBA6328AD2}"/>
              </a:ext>
            </a:extLst>
          </p:cNvPr>
          <p:cNvSpPr/>
          <p:nvPr/>
        </p:nvSpPr>
        <p:spPr>
          <a:xfrm>
            <a:off x="4514337" y="5434776"/>
            <a:ext cx="205946" cy="21830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5" name="Straight Arrow Connector 44">
            <a:extLst>
              <a:ext uri="{FF2B5EF4-FFF2-40B4-BE49-F238E27FC236}">
                <a16:creationId xmlns:a16="http://schemas.microsoft.com/office/drawing/2014/main" id="{E35CF06B-92B4-4F2B-B2FC-7C96685B73E1}"/>
              </a:ext>
            </a:extLst>
          </p:cNvPr>
          <p:cNvCxnSpPr>
            <a:cxnSpLocks/>
            <a:stCxn id="32" idx="7"/>
          </p:cNvCxnSpPr>
          <p:nvPr/>
        </p:nvCxnSpPr>
        <p:spPr>
          <a:xfrm flipV="1">
            <a:off x="4690123" y="5222513"/>
            <a:ext cx="2065409" cy="244233"/>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329892AF-2F79-4F3E-AAA0-F8D315D355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7294" y="534125"/>
            <a:ext cx="5320635" cy="6069841"/>
          </a:xfrm>
          <a:prstGeom prst="rect">
            <a:avLst/>
          </a:prstGeom>
        </p:spPr>
      </p:pic>
    </p:spTree>
    <p:extLst>
      <p:ext uri="{BB962C8B-B14F-4D97-AF65-F5344CB8AC3E}">
        <p14:creationId xmlns:p14="http://schemas.microsoft.com/office/powerpoint/2010/main" val="27878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p:cTn id="13" dur="500" fill="hold"/>
                                        <p:tgtEl>
                                          <p:spTgt spid="32"/>
                                        </p:tgtEl>
                                        <p:attrNameLst>
                                          <p:attrName>ppt_w</p:attrName>
                                        </p:attrNameLst>
                                      </p:cBhvr>
                                      <p:tavLst>
                                        <p:tav tm="0">
                                          <p:val>
                                            <p:fltVal val="0"/>
                                          </p:val>
                                        </p:tav>
                                        <p:tav tm="100000">
                                          <p:val>
                                            <p:strVal val="#ppt_w"/>
                                          </p:val>
                                        </p:tav>
                                      </p:tavLst>
                                    </p:anim>
                                    <p:anim calcmode="lin" valueType="num">
                                      <p:cBhvr>
                                        <p:cTn id="14" dur="500" fill="hold"/>
                                        <p:tgtEl>
                                          <p:spTgt spid="32"/>
                                        </p:tgtEl>
                                        <p:attrNameLst>
                                          <p:attrName>ppt_h</p:attrName>
                                        </p:attrNameLst>
                                      </p:cBhvr>
                                      <p:tavLst>
                                        <p:tav tm="0">
                                          <p:val>
                                            <p:fltVal val="0"/>
                                          </p:val>
                                        </p:tav>
                                        <p:tav tm="100000">
                                          <p:val>
                                            <p:strVal val="#ppt_h"/>
                                          </p:val>
                                        </p:tav>
                                      </p:tavLst>
                                    </p:anim>
                                    <p:animEffect transition="in" filter="fade">
                                      <p:cBhvr>
                                        <p:cTn id="15" dur="500"/>
                                        <p:tgtEl>
                                          <p:spTgt spid="32"/>
                                        </p:tgtEl>
                                      </p:cBhvr>
                                    </p:animEffect>
                                  </p:childTnLst>
                                </p:cTn>
                              </p:par>
                            </p:childTnLst>
                          </p:cTn>
                        </p:par>
                        <p:par>
                          <p:cTn id="16" fill="hold">
                            <p:stCondLst>
                              <p:cond delay="500"/>
                            </p:stCondLst>
                            <p:childTnLst>
                              <p:par>
                                <p:cTn id="17" presetID="26" presetClass="emph" presetSubtype="0" fill="hold" grpId="1" nodeType="afterEffect">
                                  <p:stCondLst>
                                    <p:cond delay="0"/>
                                  </p:stCondLst>
                                  <p:childTnLst>
                                    <p:animEffect transition="out" filter="fade">
                                      <p:cBhvr>
                                        <p:cTn id="18" dur="500" tmFilter="0, 0; .2, .5; .8, .5; 1, 0"/>
                                        <p:tgtEl>
                                          <p:spTgt spid="32"/>
                                        </p:tgtEl>
                                      </p:cBhvr>
                                    </p:animEffect>
                                    <p:animScale>
                                      <p:cBhvr>
                                        <p:cTn id="19" dur="250" autoRev="1" fill="hold"/>
                                        <p:tgtEl>
                                          <p:spTgt spid="32"/>
                                        </p:tgtEl>
                                      </p:cBhvr>
                                      <p:by x="105000" y="105000"/>
                                    </p:animScale>
                                  </p:childTnLst>
                                </p:cTn>
                              </p:par>
                            </p:childTnLst>
                          </p:cTn>
                        </p:par>
                        <p:par>
                          <p:cTn id="20" fill="hold">
                            <p:stCondLst>
                              <p:cond delay="1000"/>
                            </p:stCondLst>
                            <p:childTnLst>
                              <p:par>
                                <p:cTn id="21" presetID="26" presetClass="emph" presetSubtype="0" fill="hold" grpId="2" nodeType="afterEffect">
                                  <p:stCondLst>
                                    <p:cond delay="0"/>
                                  </p:stCondLst>
                                  <p:childTnLst>
                                    <p:animEffect transition="out" filter="fade">
                                      <p:cBhvr>
                                        <p:cTn id="22" dur="500" tmFilter="0, 0; .2, .5; .8, .5; 1, 0"/>
                                        <p:tgtEl>
                                          <p:spTgt spid="32"/>
                                        </p:tgtEl>
                                      </p:cBhvr>
                                    </p:animEffect>
                                    <p:animScale>
                                      <p:cBhvr>
                                        <p:cTn id="23" dur="250" autoRev="1" fill="hold"/>
                                        <p:tgtEl>
                                          <p:spTgt spid="32"/>
                                        </p:tgtEl>
                                      </p:cBhvr>
                                      <p:by x="105000" y="105000"/>
                                    </p:animScale>
                                  </p:childTnLst>
                                </p:cTn>
                              </p:par>
                            </p:childTnLst>
                          </p:cTn>
                        </p:par>
                        <p:par>
                          <p:cTn id="24" fill="hold">
                            <p:stCondLst>
                              <p:cond delay="1500"/>
                            </p:stCondLst>
                            <p:childTnLst>
                              <p:par>
                                <p:cTn id="25" presetID="22" presetClass="entr" presetSubtype="4" fill="hold" nodeType="after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wipe(down)">
                                      <p:cBhvr>
                                        <p:cTn id="27" dur="500"/>
                                        <p:tgtEl>
                                          <p:spTgt spid="45"/>
                                        </p:tgtEl>
                                      </p:cBhvr>
                                    </p:animEffect>
                                  </p:childTnLst>
                                </p:cTn>
                              </p:par>
                            </p:childTnLst>
                          </p:cTn>
                        </p:par>
                        <p:par>
                          <p:cTn id="28" fill="hold">
                            <p:stCondLst>
                              <p:cond delay="2000"/>
                            </p:stCondLst>
                            <p:childTnLst>
                              <p:par>
                                <p:cTn id="29" presetID="2" presetClass="entr" presetSubtype="6" fill="hold" nodeType="after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1+#ppt_w/2"/>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2" grpId="0" animBg="1"/>
      <p:bldP spid="32" grpId="1" animBg="1"/>
      <p:bldP spid="32" grpId="2"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D994775-0EEC-4606-90D4-540551143B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230" y="2263656"/>
            <a:ext cx="6067603" cy="4326465"/>
          </a:xfrm>
          <a:prstGeom prst="rect">
            <a:avLst/>
          </a:prstGeom>
          <a:ln w="12700">
            <a:solidFill>
              <a:schemeClr val="tx1"/>
            </a:solidFill>
          </a:ln>
        </p:spPr>
      </p:pic>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36</a:t>
              </a:fld>
              <a:r>
                <a:rPr lang="en-CA" sz="1400" dirty="0"/>
                <a:t> </a:t>
              </a:r>
              <a:endParaRPr lang="en-GB" sz="1400" dirty="0"/>
            </a:p>
          </p:txBody>
        </p:sp>
      </p:grpSp>
      <p:sp>
        <p:nvSpPr>
          <p:cNvPr id="6" name="Rectangle 5">
            <a:extLst>
              <a:ext uri="{FF2B5EF4-FFF2-40B4-BE49-F238E27FC236}">
                <a16:creationId xmlns:a16="http://schemas.microsoft.com/office/drawing/2014/main" id="{CDF5F1DB-4E93-4D2A-A982-5188B3E76315}"/>
              </a:ext>
            </a:extLst>
          </p:cNvPr>
          <p:cNvSpPr/>
          <p:nvPr/>
        </p:nvSpPr>
        <p:spPr>
          <a:xfrm>
            <a:off x="142879" y="164893"/>
            <a:ext cx="2902269"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Create &amp; Edit - Export PDF</a:t>
            </a:r>
          </a:p>
        </p:txBody>
      </p:sp>
      <p:cxnSp>
        <p:nvCxnSpPr>
          <p:cNvPr id="19" name="Straight Arrow Connector 18">
            <a:extLst>
              <a:ext uri="{FF2B5EF4-FFF2-40B4-BE49-F238E27FC236}">
                <a16:creationId xmlns:a16="http://schemas.microsoft.com/office/drawing/2014/main" id="{E8A1826C-7135-421F-A5AC-7691EE55BFB8}"/>
              </a:ext>
            </a:extLst>
          </p:cNvPr>
          <p:cNvCxnSpPr>
            <a:cxnSpLocks/>
          </p:cNvCxnSpPr>
          <p:nvPr/>
        </p:nvCxnSpPr>
        <p:spPr>
          <a:xfrm>
            <a:off x="2957501" y="1637913"/>
            <a:ext cx="1276748" cy="263752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Rounded Corners 46">
            <a:extLst>
              <a:ext uri="{FF2B5EF4-FFF2-40B4-BE49-F238E27FC236}">
                <a16:creationId xmlns:a16="http://schemas.microsoft.com/office/drawing/2014/main" id="{403C8F72-0137-42FE-8497-3D0EE8338CC3}"/>
              </a:ext>
            </a:extLst>
          </p:cNvPr>
          <p:cNvSpPr/>
          <p:nvPr/>
        </p:nvSpPr>
        <p:spPr>
          <a:xfrm>
            <a:off x="4513121" y="3160625"/>
            <a:ext cx="1816181" cy="230661"/>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8" name="Straight Arrow Connector 47">
            <a:extLst>
              <a:ext uri="{FF2B5EF4-FFF2-40B4-BE49-F238E27FC236}">
                <a16:creationId xmlns:a16="http://schemas.microsoft.com/office/drawing/2014/main" id="{7E04C548-5AB9-4581-948E-91987B367DEC}"/>
              </a:ext>
            </a:extLst>
          </p:cNvPr>
          <p:cNvCxnSpPr>
            <a:cxnSpLocks/>
            <a:stCxn id="47" idx="0"/>
            <a:endCxn id="30" idx="1"/>
          </p:cNvCxnSpPr>
          <p:nvPr/>
        </p:nvCxnSpPr>
        <p:spPr>
          <a:xfrm flipV="1">
            <a:off x="5421212" y="681117"/>
            <a:ext cx="1136108" cy="247950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E692E6AA-1CBE-4F52-96F2-D503A55443D2}"/>
              </a:ext>
            </a:extLst>
          </p:cNvPr>
          <p:cNvSpPr txBox="1"/>
          <p:nvPr/>
        </p:nvSpPr>
        <p:spPr>
          <a:xfrm>
            <a:off x="6557320" y="327174"/>
            <a:ext cx="5491802" cy="707886"/>
          </a:xfrm>
          <a:prstGeom prst="rect">
            <a:avLst/>
          </a:prstGeom>
          <a:solidFill>
            <a:srgbClr val="F1F8EC"/>
          </a:solidFill>
          <a:ln w="19050">
            <a:solidFill>
              <a:srgbClr val="00B050"/>
            </a:solidFill>
          </a:ln>
        </p:spPr>
        <p:txBody>
          <a:bodyPr wrap="square" rtlCol="0">
            <a:spAutoFit/>
          </a:bodyPr>
          <a:lstStyle>
            <a:defPPr>
              <a:defRPr lang="en-US"/>
            </a:defPPr>
            <a:lvl1pPr>
              <a:defRPr sz="2000"/>
            </a:lvl1pPr>
          </a:lstStyle>
          <a:p>
            <a:pPr marL="180975" indent="-180975"/>
            <a:r>
              <a:rPr lang="en-US" b="1" dirty="0"/>
              <a:t>Rich Text Format</a:t>
            </a:r>
            <a:r>
              <a:rPr lang="en-US" dirty="0"/>
              <a:t> (RTF) is a Microsoft centric format which allows for fonts &amp; other formatting.</a:t>
            </a:r>
            <a:endParaRPr lang="en-CA" dirty="0"/>
          </a:p>
        </p:txBody>
      </p:sp>
      <p:sp>
        <p:nvSpPr>
          <p:cNvPr id="17" name="Left Brace 16">
            <a:extLst>
              <a:ext uri="{FF2B5EF4-FFF2-40B4-BE49-F238E27FC236}">
                <a16:creationId xmlns:a16="http://schemas.microsoft.com/office/drawing/2014/main" id="{303394A1-6320-43A8-843B-D6F172A95C8A}"/>
              </a:ext>
            </a:extLst>
          </p:cNvPr>
          <p:cNvSpPr/>
          <p:nvPr/>
        </p:nvSpPr>
        <p:spPr>
          <a:xfrm>
            <a:off x="4275439" y="3160624"/>
            <a:ext cx="230660" cy="2240993"/>
          </a:xfrm>
          <a:prstGeom prst="leftBrace">
            <a:avLst>
              <a:gd name="adj1" fmla="val 76946"/>
              <a:gd name="adj2" fmla="val 50000"/>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0" name="Rectangle: Rounded Corners 19">
            <a:extLst>
              <a:ext uri="{FF2B5EF4-FFF2-40B4-BE49-F238E27FC236}">
                <a16:creationId xmlns:a16="http://schemas.microsoft.com/office/drawing/2014/main" id="{F2FE78FA-FF9E-46E8-BF0B-BCDD8A5842C4}"/>
              </a:ext>
            </a:extLst>
          </p:cNvPr>
          <p:cNvSpPr/>
          <p:nvPr/>
        </p:nvSpPr>
        <p:spPr>
          <a:xfrm>
            <a:off x="4506099" y="3549094"/>
            <a:ext cx="1820560" cy="230661"/>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ectangle: Rounded Corners 21">
            <a:extLst>
              <a:ext uri="{FF2B5EF4-FFF2-40B4-BE49-F238E27FC236}">
                <a16:creationId xmlns:a16="http://schemas.microsoft.com/office/drawing/2014/main" id="{46B28BF6-0A20-45EB-AAA7-77365C54AED3}"/>
              </a:ext>
            </a:extLst>
          </p:cNvPr>
          <p:cNvSpPr/>
          <p:nvPr/>
        </p:nvSpPr>
        <p:spPr>
          <a:xfrm>
            <a:off x="4506099" y="4336279"/>
            <a:ext cx="1832914" cy="244694"/>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TextBox 26">
            <a:extLst>
              <a:ext uri="{FF2B5EF4-FFF2-40B4-BE49-F238E27FC236}">
                <a16:creationId xmlns:a16="http://schemas.microsoft.com/office/drawing/2014/main" id="{58421E06-1542-4194-B54A-092DC15989B2}"/>
              </a:ext>
            </a:extLst>
          </p:cNvPr>
          <p:cNvSpPr txBox="1"/>
          <p:nvPr/>
        </p:nvSpPr>
        <p:spPr>
          <a:xfrm>
            <a:off x="6557319" y="1353411"/>
            <a:ext cx="5491802" cy="707886"/>
          </a:xfrm>
          <a:prstGeom prst="rect">
            <a:avLst/>
          </a:prstGeom>
          <a:solidFill>
            <a:srgbClr val="F1F8EC"/>
          </a:solidFill>
          <a:ln w="19050">
            <a:solidFill>
              <a:srgbClr val="00B050"/>
            </a:solidFill>
          </a:ln>
        </p:spPr>
        <p:txBody>
          <a:bodyPr wrap="square" rtlCol="0">
            <a:spAutoFit/>
          </a:bodyPr>
          <a:lstStyle>
            <a:defPPr>
              <a:defRPr lang="en-US"/>
            </a:defPPr>
            <a:lvl1pPr>
              <a:defRPr sz="2000"/>
            </a:lvl1pPr>
          </a:lstStyle>
          <a:p>
            <a:r>
              <a:rPr lang="en-US" b="1" dirty="0"/>
              <a:t>Encapsulated Postscript</a:t>
            </a:r>
            <a:r>
              <a:rPr lang="en-US" dirty="0"/>
              <a:t> (EPS) is a self-contained graphics program used mostly for printers.</a:t>
            </a:r>
            <a:endParaRPr lang="en-CA" dirty="0"/>
          </a:p>
        </p:txBody>
      </p:sp>
      <p:sp>
        <p:nvSpPr>
          <p:cNvPr id="31" name="TextBox 30">
            <a:extLst>
              <a:ext uri="{FF2B5EF4-FFF2-40B4-BE49-F238E27FC236}">
                <a16:creationId xmlns:a16="http://schemas.microsoft.com/office/drawing/2014/main" id="{CD37D26D-0FFA-4280-858C-25177A239FC5}"/>
              </a:ext>
            </a:extLst>
          </p:cNvPr>
          <p:cNvSpPr txBox="1"/>
          <p:nvPr/>
        </p:nvSpPr>
        <p:spPr>
          <a:xfrm>
            <a:off x="6557318" y="3405885"/>
            <a:ext cx="5491801" cy="1323439"/>
          </a:xfrm>
          <a:prstGeom prst="rect">
            <a:avLst/>
          </a:prstGeom>
          <a:solidFill>
            <a:srgbClr val="F1F8EC"/>
          </a:solidFill>
          <a:ln w="19050">
            <a:solidFill>
              <a:srgbClr val="00B050"/>
            </a:solidFill>
          </a:ln>
        </p:spPr>
        <p:txBody>
          <a:bodyPr wrap="square" rtlCol="0">
            <a:spAutoFit/>
          </a:bodyPr>
          <a:lstStyle>
            <a:defPPr>
              <a:defRPr lang="en-US"/>
            </a:defPPr>
            <a:lvl1pPr>
              <a:defRPr sz="2000"/>
            </a:lvl1pPr>
          </a:lstStyle>
          <a:p>
            <a:r>
              <a:rPr lang="en-US" b="1" dirty="0"/>
              <a:t>Text Accessibility</a:t>
            </a:r>
            <a:r>
              <a:rPr lang="en-US" dirty="0"/>
              <a:t> (txt) is simple characters with no formatting information, but includes any text used for visually impaired individuals.</a:t>
            </a:r>
            <a:endParaRPr lang="en-US" b="1" dirty="0"/>
          </a:p>
          <a:p>
            <a:endParaRPr lang="en-US" b="1" dirty="0"/>
          </a:p>
        </p:txBody>
      </p:sp>
      <p:cxnSp>
        <p:nvCxnSpPr>
          <p:cNvPr id="42" name="Straight Arrow Connector 41">
            <a:extLst>
              <a:ext uri="{FF2B5EF4-FFF2-40B4-BE49-F238E27FC236}">
                <a16:creationId xmlns:a16="http://schemas.microsoft.com/office/drawing/2014/main" id="{3FA16CF8-8DC7-4787-8F27-0EEF3044B666}"/>
              </a:ext>
            </a:extLst>
          </p:cNvPr>
          <p:cNvCxnSpPr>
            <a:cxnSpLocks/>
            <a:stCxn id="20" idx="3"/>
            <a:endCxn id="27" idx="1"/>
          </p:cNvCxnSpPr>
          <p:nvPr/>
        </p:nvCxnSpPr>
        <p:spPr>
          <a:xfrm flipV="1">
            <a:off x="6326659" y="1707354"/>
            <a:ext cx="230660" cy="195707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1956F432-66CB-4E83-BC9A-E518E0E4A19A}"/>
              </a:ext>
            </a:extLst>
          </p:cNvPr>
          <p:cNvCxnSpPr>
            <a:cxnSpLocks/>
            <a:stCxn id="22" idx="3"/>
            <a:endCxn id="31" idx="1"/>
          </p:cNvCxnSpPr>
          <p:nvPr/>
        </p:nvCxnSpPr>
        <p:spPr>
          <a:xfrm flipV="1">
            <a:off x="6339013" y="4067605"/>
            <a:ext cx="218305" cy="39102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D0074C09-2F58-472C-B957-B6E4294A5812}"/>
              </a:ext>
            </a:extLst>
          </p:cNvPr>
          <p:cNvSpPr txBox="1"/>
          <p:nvPr/>
        </p:nvSpPr>
        <p:spPr>
          <a:xfrm>
            <a:off x="314587" y="1229913"/>
            <a:ext cx="4588476" cy="400110"/>
          </a:xfrm>
          <a:prstGeom prst="rect">
            <a:avLst/>
          </a:prstGeom>
          <a:solidFill>
            <a:srgbClr val="F1F8EC"/>
          </a:solidFill>
          <a:ln w="19050">
            <a:solidFill>
              <a:srgbClr val="00B050"/>
            </a:solidFill>
          </a:ln>
        </p:spPr>
        <p:txBody>
          <a:bodyPr wrap="square" rtlCol="0">
            <a:spAutoFit/>
          </a:bodyPr>
          <a:lstStyle/>
          <a:p>
            <a:pPr algn="l"/>
            <a:r>
              <a:rPr lang="en-US" sz="2000" dirty="0"/>
              <a:t>The </a:t>
            </a:r>
            <a:r>
              <a:rPr lang="en-US" sz="2000" b="1" dirty="0"/>
              <a:t>sixth </a:t>
            </a:r>
            <a:r>
              <a:rPr lang="en-US" sz="2000" dirty="0"/>
              <a:t>through</a:t>
            </a:r>
            <a:r>
              <a:rPr lang="en-US" sz="2000" b="1" dirty="0"/>
              <a:t> eleventh </a:t>
            </a:r>
            <a:r>
              <a:rPr lang="en-US" sz="2000" dirty="0"/>
              <a:t>export types …</a:t>
            </a:r>
            <a:endParaRPr lang="en-CA" sz="2000" dirty="0"/>
          </a:p>
        </p:txBody>
      </p:sp>
      <p:sp>
        <p:nvSpPr>
          <p:cNvPr id="32" name="TextBox 31">
            <a:extLst>
              <a:ext uri="{FF2B5EF4-FFF2-40B4-BE49-F238E27FC236}">
                <a16:creationId xmlns:a16="http://schemas.microsoft.com/office/drawing/2014/main" id="{B1459368-7FDB-408E-9F66-D11B1D5DF7C2}"/>
              </a:ext>
            </a:extLst>
          </p:cNvPr>
          <p:cNvSpPr txBox="1"/>
          <p:nvPr/>
        </p:nvSpPr>
        <p:spPr>
          <a:xfrm>
            <a:off x="6557319" y="2379648"/>
            <a:ext cx="5491801" cy="707886"/>
          </a:xfrm>
          <a:prstGeom prst="rect">
            <a:avLst/>
          </a:prstGeom>
          <a:solidFill>
            <a:srgbClr val="F1F8EC"/>
          </a:solidFill>
          <a:ln w="19050">
            <a:solidFill>
              <a:srgbClr val="00B050"/>
            </a:solidFill>
          </a:ln>
        </p:spPr>
        <p:txBody>
          <a:bodyPr wrap="square" rtlCol="0">
            <a:spAutoFit/>
          </a:bodyPr>
          <a:lstStyle>
            <a:defPPr>
              <a:defRPr lang="en-US"/>
            </a:defPPr>
            <a:lvl1pPr>
              <a:defRPr sz="2000"/>
            </a:lvl1pPr>
          </a:lstStyle>
          <a:p>
            <a:r>
              <a:rPr lang="en-US" b="1" dirty="0"/>
              <a:t>Postscript</a:t>
            </a:r>
            <a:r>
              <a:rPr lang="en-US" dirty="0"/>
              <a:t> (PS) is a page description language used in desktop publishing.</a:t>
            </a:r>
            <a:endParaRPr lang="en-CA" b="1" dirty="0"/>
          </a:p>
        </p:txBody>
      </p:sp>
      <p:cxnSp>
        <p:nvCxnSpPr>
          <p:cNvPr id="33" name="Straight Arrow Connector 32">
            <a:extLst>
              <a:ext uri="{FF2B5EF4-FFF2-40B4-BE49-F238E27FC236}">
                <a16:creationId xmlns:a16="http://schemas.microsoft.com/office/drawing/2014/main" id="{C51484C0-F791-4783-882A-01CFDFF9883D}"/>
              </a:ext>
            </a:extLst>
          </p:cNvPr>
          <p:cNvCxnSpPr>
            <a:cxnSpLocks/>
            <a:stCxn id="35" idx="3"/>
          </p:cNvCxnSpPr>
          <p:nvPr/>
        </p:nvCxnSpPr>
        <p:spPr>
          <a:xfrm flipV="1">
            <a:off x="6339013" y="3087534"/>
            <a:ext cx="218303" cy="96819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5" name="Rectangle: Rounded Corners 34">
            <a:extLst>
              <a:ext uri="{FF2B5EF4-FFF2-40B4-BE49-F238E27FC236}">
                <a16:creationId xmlns:a16="http://schemas.microsoft.com/office/drawing/2014/main" id="{1083DEFF-1B8B-45E7-BAFA-29D84D6DAFAC}"/>
              </a:ext>
            </a:extLst>
          </p:cNvPr>
          <p:cNvSpPr/>
          <p:nvPr/>
        </p:nvSpPr>
        <p:spPr>
          <a:xfrm>
            <a:off x="4518453" y="3940394"/>
            <a:ext cx="1820560" cy="230661"/>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TextBox 38">
            <a:extLst>
              <a:ext uri="{FF2B5EF4-FFF2-40B4-BE49-F238E27FC236}">
                <a16:creationId xmlns:a16="http://schemas.microsoft.com/office/drawing/2014/main" id="{8D6A5281-8BF7-408B-8288-F480D9179D56}"/>
              </a:ext>
            </a:extLst>
          </p:cNvPr>
          <p:cNvSpPr txBox="1"/>
          <p:nvPr/>
        </p:nvSpPr>
        <p:spPr>
          <a:xfrm>
            <a:off x="6557317" y="5047675"/>
            <a:ext cx="5491801" cy="707886"/>
          </a:xfrm>
          <a:prstGeom prst="rect">
            <a:avLst/>
          </a:prstGeom>
          <a:solidFill>
            <a:srgbClr val="F1F8EC"/>
          </a:solidFill>
          <a:ln w="19050">
            <a:solidFill>
              <a:srgbClr val="00B050"/>
            </a:solidFill>
          </a:ln>
        </p:spPr>
        <p:txBody>
          <a:bodyPr wrap="square" rtlCol="0">
            <a:spAutoFit/>
          </a:bodyPr>
          <a:lstStyle>
            <a:defPPr>
              <a:defRPr lang="en-US"/>
            </a:defPPr>
            <a:lvl1pPr>
              <a:defRPr sz="2000"/>
            </a:lvl1pPr>
          </a:lstStyle>
          <a:p>
            <a:r>
              <a:rPr lang="en-US" b="1" dirty="0"/>
              <a:t>Text</a:t>
            </a:r>
            <a:r>
              <a:rPr lang="en-US" dirty="0"/>
              <a:t> (txt) is simple characters with no formatting information.</a:t>
            </a:r>
            <a:endParaRPr lang="en-US" b="1" dirty="0"/>
          </a:p>
        </p:txBody>
      </p:sp>
      <p:sp>
        <p:nvSpPr>
          <p:cNvPr id="40" name="Rectangle: Rounded Corners 39">
            <a:extLst>
              <a:ext uri="{FF2B5EF4-FFF2-40B4-BE49-F238E27FC236}">
                <a16:creationId xmlns:a16="http://schemas.microsoft.com/office/drawing/2014/main" id="{2775B9EC-7BB7-4F67-A5C1-666A8CE6C2C5}"/>
              </a:ext>
            </a:extLst>
          </p:cNvPr>
          <p:cNvSpPr/>
          <p:nvPr/>
        </p:nvSpPr>
        <p:spPr>
          <a:xfrm>
            <a:off x="4506099" y="4737661"/>
            <a:ext cx="1820560" cy="244694"/>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1" name="Straight Arrow Connector 40">
            <a:extLst>
              <a:ext uri="{FF2B5EF4-FFF2-40B4-BE49-F238E27FC236}">
                <a16:creationId xmlns:a16="http://schemas.microsoft.com/office/drawing/2014/main" id="{F0E07D7D-DFEF-43C2-992B-BD252B3C393C}"/>
              </a:ext>
            </a:extLst>
          </p:cNvPr>
          <p:cNvCxnSpPr>
            <a:cxnSpLocks/>
            <a:endCxn id="39" idx="1"/>
          </p:cNvCxnSpPr>
          <p:nvPr/>
        </p:nvCxnSpPr>
        <p:spPr>
          <a:xfrm>
            <a:off x="6305061" y="4983086"/>
            <a:ext cx="252256" cy="41853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9" name="Rectangle: Rounded Corners 48">
            <a:extLst>
              <a:ext uri="{FF2B5EF4-FFF2-40B4-BE49-F238E27FC236}">
                <a16:creationId xmlns:a16="http://schemas.microsoft.com/office/drawing/2014/main" id="{F24AD3C6-A9BF-48CE-A443-F850F846A1F4}"/>
              </a:ext>
            </a:extLst>
          </p:cNvPr>
          <p:cNvSpPr/>
          <p:nvPr/>
        </p:nvSpPr>
        <p:spPr>
          <a:xfrm>
            <a:off x="4506098" y="5128254"/>
            <a:ext cx="1820560" cy="244694"/>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50" name="Straight Arrow Connector 49">
            <a:extLst>
              <a:ext uri="{FF2B5EF4-FFF2-40B4-BE49-F238E27FC236}">
                <a16:creationId xmlns:a16="http://schemas.microsoft.com/office/drawing/2014/main" id="{38405107-43FE-4F24-B1E3-789BEA1358E5}"/>
              </a:ext>
            </a:extLst>
          </p:cNvPr>
          <p:cNvCxnSpPr>
            <a:cxnSpLocks/>
          </p:cNvCxnSpPr>
          <p:nvPr/>
        </p:nvCxnSpPr>
        <p:spPr>
          <a:xfrm>
            <a:off x="6313297" y="5372948"/>
            <a:ext cx="244019" cy="70096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6C19C09D-0D11-4A2C-835A-8DAE3CA8FA21}"/>
              </a:ext>
            </a:extLst>
          </p:cNvPr>
          <p:cNvSpPr txBox="1"/>
          <p:nvPr/>
        </p:nvSpPr>
        <p:spPr>
          <a:xfrm>
            <a:off x="6557316" y="6073912"/>
            <a:ext cx="5491801" cy="707886"/>
          </a:xfrm>
          <a:prstGeom prst="rect">
            <a:avLst/>
          </a:prstGeom>
          <a:solidFill>
            <a:srgbClr val="F1F8EC"/>
          </a:solidFill>
          <a:ln w="19050">
            <a:solidFill>
              <a:srgbClr val="00B050"/>
            </a:solidFill>
          </a:ln>
        </p:spPr>
        <p:txBody>
          <a:bodyPr wrap="square" rtlCol="0">
            <a:spAutoFit/>
          </a:bodyPr>
          <a:lstStyle>
            <a:defPPr>
              <a:defRPr lang="en-US"/>
            </a:defPPr>
            <a:lvl1pPr>
              <a:defRPr sz="2000"/>
            </a:lvl1pPr>
          </a:lstStyle>
          <a:p>
            <a:r>
              <a:rPr lang="en-US" b="1" dirty="0"/>
              <a:t>XML 1.0</a:t>
            </a:r>
            <a:r>
              <a:rPr lang="en-US" dirty="0"/>
              <a:t> (XML) is a universal standard that contains data and the tags to define that data in text.</a:t>
            </a:r>
            <a:endParaRPr lang="en-US" b="1" dirty="0"/>
          </a:p>
        </p:txBody>
      </p:sp>
    </p:spTree>
    <p:extLst>
      <p:ext uri="{BB962C8B-B14F-4D97-AF65-F5344CB8AC3E}">
        <p14:creationId xmlns:p14="http://schemas.microsoft.com/office/powerpoint/2010/main" val="196212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500"/>
                                        <p:tgtEl>
                                          <p:spTgt spid="19"/>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p:cTn id="15" dur="500" fill="hold"/>
                                        <p:tgtEl>
                                          <p:spTgt spid="17"/>
                                        </p:tgtEl>
                                        <p:attrNameLst>
                                          <p:attrName>ppt_w</p:attrName>
                                        </p:attrNameLst>
                                      </p:cBhvr>
                                      <p:tavLst>
                                        <p:tav tm="0">
                                          <p:val>
                                            <p:fltVal val="0"/>
                                          </p:val>
                                        </p:tav>
                                        <p:tav tm="100000">
                                          <p:val>
                                            <p:strVal val="#ppt_w"/>
                                          </p:val>
                                        </p:tav>
                                      </p:tavLst>
                                    </p:anim>
                                    <p:anim calcmode="lin" valueType="num">
                                      <p:cBhvr>
                                        <p:cTn id="16" dur="500" fill="hold"/>
                                        <p:tgtEl>
                                          <p:spTgt spid="17"/>
                                        </p:tgtEl>
                                        <p:attrNameLst>
                                          <p:attrName>ppt_h</p:attrName>
                                        </p:attrNameLst>
                                      </p:cBhvr>
                                      <p:tavLst>
                                        <p:tav tm="0">
                                          <p:val>
                                            <p:fltVal val="0"/>
                                          </p:val>
                                        </p:tav>
                                        <p:tav tm="100000">
                                          <p:val>
                                            <p:strVal val="#ppt_h"/>
                                          </p:val>
                                        </p:tav>
                                      </p:tavLst>
                                    </p:anim>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47"/>
                                        </p:tgtEl>
                                        <p:attrNameLst>
                                          <p:attrName>style.visibility</p:attrName>
                                        </p:attrNameLst>
                                      </p:cBhvr>
                                      <p:to>
                                        <p:strVal val="visible"/>
                                      </p:to>
                                    </p:set>
                                    <p:anim calcmode="lin" valueType="num">
                                      <p:cBhvr additive="base">
                                        <p:cTn id="22" dur="500" fill="hold"/>
                                        <p:tgtEl>
                                          <p:spTgt spid="47"/>
                                        </p:tgtEl>
                                        <p:attrNameLst>
                                          <p:attrName>ppt_x</p:attrName>
                                        </p:attrNameLst>
                                      </p:cBhvr>
                                      <p:tavLst>
                                        <p:tav tm="0">
                                          <p:val>
                                            <p:strVal val="#ppt_x"/>
                                          </p:val>
                                        </p:tav>
                                        <p:tav tm="100000">
                                          <p:val>
                                            <p:strVal val="#ppt_x"/>
                                          </p:val>
                                        </p:tav>
                                      </p:tavLst>
                                    </p:anim>
                                    <p:anim calcmode="lin" valueType="num">
                                      <p:cBhvr additive="base">
                                        <p:cTn id="23" dur="500" fill="hold"/>
                                        <p:tgtEl>
                                          <p:spTgt spid="47"/>
                                        </p:tgtEl>
                                        <p:attrNameLst>
                                          <p:attrName>ppt_y</p:attrName>
                                        </p:attrNameLst>
                                      </p:cBhvr>
                                      <p:tavLst>
                                        <p:tav tm="0">
                                          <p:val>
                                            <p:strVal val="1+#ppt_h/2"/>
                                          </p:val>
                                        </p:tav>
                                        <p:tav tm="100000">
                                          <p:val>
                                            <p:strVal val="#ppt_y"/>
                                          </p:val>
                                        </p:tav>
                                      </p:tavLst>
                                    </p:anim>
                                  </p:childTnLst>
                                </p:cTn>
                              </p:par>
                            </p:childTnLst>
                          </p:cTn>
                        </p:par>
                        <p:par>
                          <p:cTn id="24" fill="hold">
                            <p:stCondLst>
                              <p:cond delay="500"/>
                            </p:stCondLst>
                            <p:childTnLst>
                              <p:par>
                                <p:cTn id="25" presetID="22" presetClass="entr" presetSubtype="4" fill="hold" nodeType="after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wipe(down)">
                                      <p:cBhvr>
                                        <p:cTn id="27" dur="500"/>
                                        <p:tgtEl>
                                          <p:spTgt spid="48"/>
                                        </p:tgtEl>
                                      </p:cBhvr>
                                    </p:animEffect>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wipe(left)">
                                      <p:cBhvr>
                                        <p:cTn id="31" dur="500"/>
                                        <p:tgtEl>
                                          <p:spTgt spid="30"/>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additive="base">
                                        <p:cTn id="36" dur="500" fill="hold"/>
                                        <p:tgtEl>
                                          <p:spTgt spid="20"/>
                                        </p:tgtEl>
                                        <p:attrNameLst>
                                          <p:attrName>ppt_x</p:attrName>
                                        </p:attrNameLst>
                                      </p:cBhvr>
                                      <p:tavLst>
                                        <p:tav tm="0">
                                          <p:val>
                                            <p:strVal val="#ppt_x"/>
                                          </p:val>
                                        </p:tav>
                                        <p:tav tm="100000">
                                          <p:val>
                                            <p:strVal val="#ppt_x"/>
                                          </p:val>
                                        </p:tav>
                                      </p:tavLst>
                                    </p:anim>
                                    <p:anim calcmode="lin" valueType="num">
                                      <p:cBhvr additive="base">
                                        <p:cTn id="37" dur="500" fill="hold"/>
                                        <p:tgtEl>
                                          <p:spTgt spid="20"/>
                                        </p:tgtEl>
                                        <p:attrNameLst>
                                          <p:attrName>ppt_y</p:attrName>
                                        </p:attrNameLst>
                                      </p:cBhvr>
                                      <p:tavLst>
                                        <p:tav tm="0">
                                          <p:val>
                                            <p:strVal val="1+#ppt_h/2"/>
                                          </p:val>
                                        </p:tav>
                                        <p:tav tm="100000">
                                          <p:val>
                                            <p:strVal val="#ppt_y"/>
                                          </p:val>
                                        </p:tav>
                                      </p:tavLst>
                                    </p:anim>
                                  </p:childTnLst>
                                </p:cTn>
                              </p:par>
                            </p:childTnLst>
                          </p:cTn>
                        </p:par>
                        <p:par>
                          <p:cTn id="38" fill="hold">
                            <p:stCondLst>
                              <p:cond delay="500"/>
                            </p:stCondLst>
                            <p:childTnLst>
                              <p:par>
                                <p:cTn id="39" presetID="22" presetClass="entr" presetSubtype="4" fill="hold" nodeType="afterEffect">
                                  <p:stCondLst>
                                    <p:cond delay="0"/>
                                  </p:stCondLst>
                                  <p:childTnLst>
                                    <p:set>
                                      <p:cBhvr>
                                        <p:cTn id="40" dur="1" fill="hold">
                                          <p:stCondLst>
                                            <p:cond delay="0"/>
                                          </p:stCondLst>
                                        </p:cTn>
                                        <p:tgtEl>
                                          <p:spTgt spid="42"/>
                                        </p:tgtEl>
                                        <p:attrNameLst>
                                          <p:attrName>style.visibility</p:attrName>
                                        </p:attrNameLst>
                                      </p:cBhvr>
                                      <p:to>
                                        <p:strVal val="visible"/>
                                      </p:to>
                                    </p:set>
                                    <p:animEffect transition="in" filter="wipe(down)">
                                      <p:cBhvr>
                                        <p:cTn id="41" dur="500"/>
                                        <p:tgtEl>
                                          <p:spTgt spid="4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wipe(left)">
                                      <p:cBhvr>
                                        <p:cTn id="45" dur="500"/>
                                        <p:tgtEl>
                                          <p:spTgt spid="27"/>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35"/>
                                        </p:tgtEl>
                                        <p:attrNameLst>
                                          <p:attrName>style.visibility</p:attrName>
                                        </p:attrNameLst>
                                      </p:cBhvr>
                                      <p:to>
                                        <p:strVal val="visible"/>
                                      </p:to>
                                    </p:set>
                                    <p:anim calcmode="lin" valueType="num">
                                      <p:cBhvr additive="base">
                                        <p:cTn id="50" dur="500" fill="hold"/>
                                        <p:tgtEl>
                                          <p:spTgt spid="35"/>
                                        </p:tgtEl>
                                        <p:attrNameLst>
                                          <p:attrName>ppt_x</p:attrName>
                                        </p:attrNameLst>
                                      </p:cBhvr>
                                      <p:tavLst>
                                        <p:tav tm="0">
                                          <p:val>
                                            <p:strVal val="#ppt_x"/>
                                          </p:val>
                                        </p:tav>
                                        <p:tav tm="100000">
                                          <p:val>
                                            <p:strVal val="#ppt_x"/>
                                          </p:val>
                                        </p:tav>
                                      </p:tavLst>
                                    </p:anim>
                                    <p:anim calcmode="lin" valueType="num">
                                      <p:cBhvr additive="base">
                                        <p:cTn id="51" dur="500" fill="hold"/>
                                        <p:tgtEl>
                                          <p:spTgt spid="35"/>
                                        </p:tgtEl>
                                        <p:attrNameLst>
                                          <p:attrName>ppt_y</p:attrName>
                                        </p:attrNameLst>
                                      </p:cBhvr>
                                      <p:tavLst>
                                        <p:tav tm="0">
                                          <p:val>
                                            <p:strVal val="1+#ppt_h/2"/>
                                          </p:val>
                                        </p:tav>
                                        <p:tav tm="100000">
                                          <p:val>
                                            <p:strVal val="#ppt_y"/>
                                          </p:val>
                                        </p:tav>
                                      </p:tavLst>
                                    </p:anim>
                                  </p:childTnLst>
                                </p:cTn>
                              </p:par>
                            </p:childTnLst>
                          </p:cTn>
                        </p:par>
                        <p:par>
                          <p:cTn id="52" fill="hold">
                            <p:stCondLst>
                              <p:cond delay="500"/>
                            </p:stCondLst>
                            <p:childTnLst>
                              <p:par>
                                <p:cTn id="53" presetID="22" presetClass="entr" presetSubtype="4" fill="hold" nodeType="after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wipe(down)">
                                      <p:cBhvr>
                                        <p:cTn id="55" dur="500"/>
                                        <p:tgtEl>
                                          <p:spTgt spid="33"/>
                                        </p:tgtEl>
                                      </p:cBhvr>
                                    </p:animEffect>
                                  </p:childTnLst>
                                </p:cTn>
                              </p:par>
                            </p:childTnLst>
                          </p:cTn>
                        </p:par>
                        <p:par>
                          <p:cTn id="56" fill="hold">
                            <p:stCondLst>
                              <p:cond delay="1000"/>
                            </p:stCondLst>
                            <p:childTnLst>
                              <p:par>
                                <p:cTn id="57" presetID="22" presetClass="entr" presetSubtype="8" fill="hold" grpId="0" nodeType="after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wipe(left)">
                                      <p:cBhvr>
                                        <p:cTn id="59" dur="500"/>
                                        <p:tgtEl>
                                          <p:spTgt spid="32"/>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22"/>
                                        </p:tgtEl>
                                        <p:attrNameLst>
                                          <p:attrName>style.visibility</p:attrName>
                                        </p:attrNameLst>
                                      </p:cBhvr>
                                      <p:to>
                                        <p:strVal val="visible"/>
                                      </p:to>
                                    </p:set>
                                    <p:anim calcmode="lin" valueType="num">
                                      <p:cBhvr additive="base">
                                        <p:cTn id="64" dur="500" fill="hold"/>
                                        <p:tgtEl>
                                          <p:spTgt spid="22"/>
                                        </p:tgtEl>
                                        <p:attrNameLst>
                                          <p:attrName>ppt_x</p:attrName>
                                        </p:attrNameLst>
                                      </p:cBhvr>
                                      <p:tavLst>
                                        <p:tav tm="0">
                                          <p:val>
                                            <p:strVal val="#ppt_x"/>
                                          </p:val>
                                        </p:tav>
                                        <p:tav tm="100000">
                                          <p:val>
                                            <p:strVal val="#ppt_x"/>
                                          </p:val>
                                        </p:tav>
                                      </p:tavLst>
                                    </p:anim>
                                    <p:anim calcmode="lin" valueType="num">
                                      <p:cBhvr additive="base">
                                        <p:cTn id="65" dur="500" fill="hold"/>
                                        <p:tgtEl>
                                          <p:spTgt spid="22"/>
                                        </p:tgtEl>
                                        <p:attrNameLst>
                                          <p:attrName>ppt_y</p:attrName>
                                        </p:attrNameLst>
                                      </p:cBhvr>
                                      <p:tavLst>
                                        <p:tav tm="0">
                                          <p:val>
                                            <p:strVal val="1+#ppt_h/2"/>
                                          </p:val>
                                        </p:tav>
                                        <p:tav tm="100000">
                                          <p:val>
                                            <p:strVal val="#ppt_y"/>
                                          </p:val>
                                        </p:tav>
                                      </p:tavLst>
                                    </p:anim>
                                  </p:childTnLst>
                                </p:cTn>
                              </p:par>
                            </p:childTnLst>
                          </p:cTn>
                        </p:par>
                        <p:par>
                          <p:cTn id="66" fill="hold">
                            <p:stCondLst>
                              <p:cond delay="500"/>
                            </p:stCondLst>
                            <p:childTnLst>
                              <p:par>
                                <p:cTn id="67" presetID="22" presetClass="entr" presetSubtype="4" fill="hold" nodeType="afterEffect">
                                  <p:stCondLst>
                                    <p:cond delay="0"/>
                                  </p:stCondLst>
                                  <p:childTnLst>
                                    <p:set>
                                      <p:cBhvr>
                                        <p:cTn id="68" dur="1" fill="hold">
                                          <p:stCondLst>
                                            <p:cond delay="0"/>
                                          </p:stCondLst>
                                        </p:cTn>
                                        <p:tgtEl>
                                          <p:spTgt spid="46"/>
                                        </p:tgtEl>
                                        <p:attrNameLst>
                                          <p:attrName>style.visibility</p:attrName>
                                        </p:attrNameLst>
                                      </p:cBhvr>
                                      <p:to>
                                        <p:strVal val="visible"/>
                                      </p:to>
                                    </p:set>
                                    <p:animEffect transition="in" filter="wipe(down)">
                                      <p:cBhvr>
                                        <p:cTn id="69" dur="500"/>
                                        <p:tgtEl>
                                          <p:spTgt spid="46"/>
                                        </p:tgtEl>
                                      </p:cBhvr>
                                    </p:animEffect>
                                  </p:childTnLst>
                                </p:cTn>
                              </p:par>
                            </p:childTnLst>
                          </p:cTn>
                        </p:par>
                        <p:par>
                          <p:cTn id="70" fill="hold">
                            <p:stCondLst>
                              <p:cond delay="1000"/>
                            </p:stCondLst>
                            <p:childTnLst>
                              <p:par>
                                <p:cTn id="71" presetID="22" presetClass="entr" presetSubtype="8" fill="hold" grpId="0" nodeType="afterEffect">
                                  <p:stCondLst>
                                    <p:cond delay="0"/>
                                  </p:stCondLst>
                                  <p:childTnLst>
                                    <p:set>
                                      <p:cBhvr>
                                        <p:cTn id="72" dur="1" fill="hold">
                                          <p:stCondLst>
                                            <p:cond delay="0"/>
                                          </p:stCondLst>
                                        </p:cTn>
                                        <p:tgtEl>
                                          <p:spTgt spid="31"/>
                                        </p:tgtEl>
                                        <p:attrNameLst>
                                          <p:attrName>style.visibility</p:attrName>
                                        </p:attrNameLst>
                                      </p:cBhvr>
                                      <p:to>
                                        <p:strVal val="visible"/>
                                      </p:to>
                                    </p:set>
                                    <p:animEffect transition="in" filter="wipe(left)">
                                      <p:cBhvr>
                                        <p:cTn id="73" dur="500"/>
                                        <p:tgtEl>
                                          <p:spTgt spid="31"/>
                                        </p:tgtEl>
                                      </p:cBhvr>
                                    </p:animEffect>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40"/>
                                        </p:tgtEl>
                                        <p:attrNameLst>
                                          <p:attrName>style.visibility</p:attrName>
                                        </p:attrNameLst>
                                      </p:cBhvr>
                                      <p:to>
                                        <p:strVal val="visible"/>
                                      </p:to>
                                    </p:set>
                                    <p:anim calcmode="lin" valueType="num">
                                      <p:cBhvr additive="base">
                                        <p:cTn id="78" dur="500" fill="hold"/>
                                        <p:tgtEl>
                                          <p:spTgt spid="40"/>
                                        </p:tgtEl>
                                        <p:attrNameLst>
                                          <p:attrName>ppt_x</p:attrName>
                                        </p:attrNameLst>
                                      </p:cBhvr>
                                      <p:tavLst>
                                        <p:tav tm="0">
                                          <p:val>
                                            <p:strVal val="#ppt_x"/>
                                          </p:val>
                                        </p:tav>
                                        <p:tav tm="100000">
                                          <p:val>
                                            <p:strVal val="#ppt_x"/>
                                          </p:val>
                                        </p:tav>
                                      </p:tavLst>
                                    </p:anim>
                                    <p:anim calcmode="lin" valueType="num">
                                      <p:cBhvr additive="base">
                                        <p:cTn id="79" dur="500" fill="hold"/>
                                        <p:tgtEl>
                                          <p:spTgt spid="40"/>
                                        </p:tgtEl>
                                        <p:attrNameLst>
                                          <p:attrName>ppt_y</p:attrName>
                                        </p:attrNameLst>
                                      </p:cBhvr>
                                      <p:tavLst>
                                        <p:tav tm="0">
                                          <p:val>
                                            <p:strVal val="1+#ppt_h/2"/>
                                          </p:val>
                                        </p:tav>
                                        <p:tav tm="100000">
                                          <p:val>
                                            <p:strVal val="#ppt_y"/>
                                          </p:val>
                                        </p:tav>
                                      </p:tavLst>
                                    </p:anim>
                                  </p:childTnLst>
                                </p:cTn>
                              </p:par>
                            </p:childTnLst>
                          </p:cTn>
                        </p:par>
                        <p:par>
                          <p:cTn id="80" fill="hold">
                            <p:stCondLst>
                              <p:cond delay="500"/>
                            </p:stCondLst>
                            <p:childTnLst>
                              <p:par>
                                <p:cTn id="81" presetID="22" presetClass="entr" presetSubtype="1" fill="hold" nodeType="afterEffect">
                                  <p:stCondLst>
                                    <p:cond delay="0"/>
                                  </p:stCondLst>
                                  <p:childTnLst>
                                    <p:set>
                                      <p:cBhvr>
                                        <p:cTn id="82" dur="1" fill="hold">
                                          <p:stCondLst>
                                            <p:cond delay="0"/>
                                          </p:stCondLst>
                                        </p:cTn>
                                        <p:tgtEl>
                                          <p:spTgt spid="41"/>
                                        </p:tgtEl>
                                        <p:attrNameLst>
                                          <p:attrName>style.visibility</p:attrName>
                                        </p:attrNameLst>
                                      </p:cBhvr>
                                      <p:to>
                                        <p:strVal val="visible"/>
                                      </p:to>
                                    </p:set>
                                    <p:animEffect transition="in" filter="wipe(up)">
                                      <p:cBhvr>
                                        <p:cTn id="83" dur="500"/>
                                        <p:tgtEl>
                                          <p:spTgt spid="41"/>
                                        </p:tgtEl>
                                      </p:cBhvr>
                                    </p:animEffect>
                                  </p:childTnLst>
                                </p:cTn>
                              </p:par>
                            </p:childTnLst>
                          </p:cTn>
                        </p:par>
                        <p:par>
                          <p:cTn id="84" fill="hold">
                            <p:stCondLst>
                              <p:cond delay="1000"/>
                            </p:stCondLst>
                            <p:childTnLst>
                              <p:par>
                                <p:cTn id="85" presetID="22" presetClass="entr" presetSubtype="8" fill="hold" grpId="0" nodeType="afterEffect">
                                  <p:stCondLst>
                                    <p:cond delay="0"/>
                                  </p:stCondLst>
                                  <p:childTnLst>
                                    <p:set>
                                      <p:cBhvr>
                                        <p:cTn id="86" dur="1" fill="hold">
                                          <p:stCondLst>
                                            <p:cond delay="0"/>
                                          </p:stCondLst>
                                        </p:cTn>
                                        <p:tgtEl>
                                          <p:spTgt spid="39"/>
                                        </p:tgtEl>
                                        <p:attrNameLst>
                                          <p:attrName>style.visibility</p:attrName>
                                        </p:attrNameLst>
                                      </p:cBhvr>
                                      <p:to>
                                        <p:strVal val="visible"/>
                                      </p:to>
                                    </p:set>
                                    <p:animEffect transition="in" filter="wipe(left)">
                                      <p:cBhvr>
                                        <p:cTn id="87" dur="500"/>
                                        <p:tgtEl>
                                          <p:spTgt spid="39"/>
                                        </p:tgtEl>
                                      </p:cBhvr>
                                    </p:animEffect>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49"/>
                                        </p:tgtEl>
                                        <p:attrNameLst>
                                          <p:attrName>style.visibility</p:attrName>
                                        </p:attrNameLst>
                                      </p:cBhvr>
                                      <p:to>
                                        <p:strVal val="visible"/>
                                      </p:to>
                                    </p:set>
                                    <p:anim calcmode="lin" valueType="num">
                                      <p:cBhvr additive="base">
                                        <p:cTn id="92" dur="500" fill="hold"/>
                                        <p:tgtEl>
                                          <p:spTgt spid="49"/>
                                        </p:tgtEl>
                                        <p:attrNameLst>
                                          <p:attrName>ppt_x</p:attrName>
                                        </p:attrNameLst>
                                      </p:cBhvr>
                                      <p:tavLst>
                                        <p:tav tm="0">
                                          <p:val>
                                            <p:strVal val="#ppt_x"/>
                                          </p:val>
                                        </p:tav>
                                        <p:tav tm="100000">
                                          <p:val>
                                            <p:strVal val="#ppt_x"/>
                                          </p:val>
                                        </p:tav>
                                      </p:tavLst>
                                    </p:anim>
                                    <p:anim calcmode="lin" valueType="num">
                                      <p:cBhvr additive="base">
                                        <p:cTn id="93" dur="500" fill="hold"/>
                                        <p:tgtEl>
                                          <p:spTgt spid="49"/>
                                        </p:tgtEl>
                                        <p:attrNameLst>
                                          <p:attrName>ppt_y</p:attrName>
                                        </p:attrNameLst>
                                      </p:cBhvr>
                                      <p:tavLst>
                                        <p:tav tm="0">
                                          <p:val>
                                            <p:strVal val="1+#ppt_h/2"/>
                                          </p:val>
                                        </p:tav>
                                        <p:tav tm="100000">
                                          <p:val>
                                            <p:strVal val="#ppt_y"/>
                                          </p:val>
                                        </p:tav>
                                      </p:tavLst>
                                    </p:anim>
                                  </p:childTnLst>
                                </p:cTn>
                              </p:par>
                            </p:childTnLst>
                          </p:cTn>
                        </p:par>
                        <p:par>
                          <p:cTn id="94" fill="hold">
                            <p:stCondLst>
                              <p:cond delay="500"/>
                            </p:stCondLst>
                            <p:childTnLst>
                              <p:par>
                                <p:cTn id="95" presetID="22" presetClass="entr" presetSubtype="1" fill="hold" nodeType="afterEffect">
                                  <p:stCondLst>
                                    <p:cond delay="0"/>
                                  </p:stCondLst>
                                  <p:childTnLst>
                                    <p:set>
                                      <p:cBhvr>
                                        <p:cTn id="96" dur="1" fill="hold">
                                          <p:stCondLst>
                                            <p:cond delay="0"/>
                                          </p:stCondLst>
                                        </p:cTn>
                                        <p:tgtEl>
                                          <p:spTgt spid="50"/>
                                        </p:tgtEl>
                                        <p:attrNameLst>
                                          <p:attrName>style.visibility</p:attrName>
                                        </p:attrNameLst>
                                      </p:cBhvr>
                                      <p:to>
                                        <p:strVal val="visible"/>
                                      </p:to>
                                    </p:set>
                                    <p:animEffect transition="in" filter="wipe(up)">
                                      <p:cBhvr>
                                        <p:cTn id="97" dur="500"/>
                                        <p:tgtEl>
                                          <p:spTgt spid="50"/>
                                        </p:tgtEl>
                                      </p:cBhvr>
                                    </p:animEffect>
                                  </p:childTnLst>
                                </p:cTn>
                              </p:par>
                            </p:childTnLst>
                          </p:cTn>
                        </p:par>
                        <p:par>
                          <p:cTn id="98" fill="hold">
                            <p:stCondLst>
                              <p:cond delay="1000"/>
                            </p:stCondLst>
                            <p:childTnLst>
                              <p:par>
                                <p:cTn id="99" presetID="22" presetClass="entr" presetSubtype="8" fill="hold" grpId="0" nodeType="afterEffect">
                                  <p:stCondLst>
                                    <p:cond delay="0"/>
                                  </p:stCondLst>
                                  <p:childTnLst>
                                    <p:set>
                                      <p:cBhvr>
                                        <p:cTn id="100" dur="1" fill="hold">
                                          <p:stCondLst>
                                            <p:cond delay="0"/>
                                          </p:stCondLst>
                                        </p:cTn>
                                        <p:tgtEl>
                                          <p:spTgt spid="52"/>
                                        </p:tgtEl>
                                        <p:attrNameLst>
                                          <p:attrName>style.visibility</p:attrName>
                                        </p:attrNameLst>
                                      </p:cBhvr>
                                      <p:to>
                                        <p:strVal val="visible"/>
                                      </p:to>
                                    </p:set>
                                    <p:animEffect transition="in" filter="wipe(left)">
                                      <p:cBhvr>
                                        <p:cTn id="101"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30" grpId="0" animBg="1"/>
      <p:bldP spid="17" grpId="0" animBg="1"/>
      <p:bldP spid="20" grpId="0" animBg="1"/>
      <p:bldP spid="22" grpId="0" animBg="1"/>
      <p:bldP spid="27" grpId="0" animBg="1"/>
      <p:bldP spid="31" grpId="0" animBg="1"/>
      <p:bldP spid="21" grpId="0" animBg="1"/>
      <p:bldP spid="32" grpId="0" animBg="1"/>
      <p:bldP spid="35" grpId="0" animBg="1"/>
      <p:bldP spid="39" grpId="0" animBg="1"/>
      <p:bldP spid="40" grpId="0" animBg="1"/>
      <p:bldP spid="49" grpId="0" animBg="1"/>
      <p:bldP spid="5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0D80D72A-AFB1-4C86-BC08-55CA54D3752A}"/>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37</a:t>
            </a:fld>
            <a:endParaRPr lang="en-GB" dirty="0">
              <a:solidFill>
                <a:schemeClr val="tx1"/>
              </a:solidFill>
            </a:endParaRPr>
          </a:p>
        </p:txBody>
      </p:sp>
      <p:grpSp>
        <p:nvGrpSpPr>
          <p:cNvPr id="3" name="Group 2">
            <a:extLst>
              <a:ext uri="{FF2B5EF4-FFF2-40B4-BE49-F238E27FC236}">
                <a16:creationId xmlns:a16="http://schemas.microsoft.com/office/drawing/2014/main" id="{0542158F-2EA5-4ECA-9512-D321EA953981}"/>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95FB5453-0F2C-422F-8EF9-F0088CFBA19E}"/>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36574C51-28C5-4E6F-9349-B8B8CA57FE85}"/>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37</a:t>
              </a:fld>
              <a:r>
                <a:rPr lang="en-CA" sz="1400" dirty="0"/>
                <a:t> </a:t>
              </a:r>
              <a:endParaRPr lang="en-GB" sz="1400" dirty="0"/>
            </a:p>
          </p:txBody>
        </p:sp>
      </p:grpSp>
      <p:sp>
        <p:nvSpPr>
          <p:cNvPr id="6" name="Rectangle 5">
            <a:extLst>
              <a:ext uri="{FF2B5EF4-FFF2-40B4-BE49-F238E27FC236}">
                <a16:creationId xmlns:a16="http://schemas.microsoft.com/office/drawing/2014/main" id="{1A883687-9DCB-4DEB-A0F9-CC17A73E927F}"/>
              </a:ext>
            </a:extLst>
          </p:cNvPr>
          <p:cNvSpPr/>
          <p:nvPr/>
        </p:nvSpPr>
        <p:spPr>
          <a:xfrm>
            <a:off x="184804" y="163258"/>
            <a:ext cx="2421368" cy="369332"/>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US" dirty="0"/>
              <a:t>O</a:t>
            </a:r>
            <a:r>
              <a:rPr lang="en-CA" dirty="0"/>
              <a:t>rganize Pages - Extract</a:t>
            </a:r>
          </a:p>
        </p:txBody>
      </p:sp>
      <p:pic>
        <p:nvPicPr>
          <p:cNvPr id="8" name="Picture 7">
            <a:extLst>
              <a:ext uri="{FF2B5EF4-FFF2-40B4-BE49-F238E27FC236}">
                <a16:creationId xmlns:a16="http://schemas.microsoft.com/office/drawing/2014/main" id="{20C0EC31-D548-4F2B-8DAF-EDFFEE21C6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3498" y="318782"/>
            <a:ext cx="9448749" cy="369332"/>
          </a:xfrm>
          <a:prstGeom prst="rect">
            <a:avLst/>
          </a:prstGeom>
        </p:spPr>
      </p:pic>
      <p:sp>
        <p:nvSpPr>
          <p:cNvPr id="9" name="Rectangle 8">
            <a:extLst>
              <a:ext uri="{FF2B5EF4-FFF2-40B4-BE49-F238E27FC236}">
                <a16:creationId xmlns:a16="http://schemas.microsoft.com/office/drawing/2014/main" id="{05D0518D-B28A-4109-B55D-A87DBD9D1C6F}"/>
              </a:ext>
            </a:extLst>
          </p:cNvPr>
          <p:cNvSpPr/>
          <p:nvPr/>
        </p:nvSpPr>
        <p:spPr>
          <a:xfrm>
            <a:off x="6779741" y="411892"/>
            <a:ext cx="601362" cy="19770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extBox 9">
            <a:extLst>
              <a:ext uri="{FF2B5EF4-FFF2-40B4-BE49-F238E27FC236}">
                <a16:creationId xmlns:a16="http://schemas.microsoft.com/office/drawing/2014/main" id="{A19AFD1B-974F-4283-88CE-000316772D0C}"/>
              </a:ext>
            </a:extLst>
          </p:cNvPr>
          <p:cNvSpPr txBox="1"/>
          <p:nvPr/>
        </p:nvSpPr>
        <p:spPr>
          <a:xfrm>
            <a:off x="292826" y="2669497"/>
            <a:ext cx="4115624" cy="707886"/>
          </a:xfrm>
          <a:prstGeom prst="rect">
            <a:avLst/>
          </a:prstGeom>
          <a:noFill/>
          <a:ln w="19050">
            <a:solidFill>
              <a:schemeClr val="accent2"/>
            </a:solidFill>
          </a:ln>
        </p:spPr>
        <p:txBody>
          <a:bodyPr wrap="square" rtlCol="0">
            <a:spAutoFit/>
          </a:bodyPr>
          <a:lstStyle/>
          <a:p>
            <a:pPr algn="l"/>
            <a:r>
              <a:rPr lang="en-US" sz="2000" b="1" dirty="0"/>
              <a:t>Extract pages </a:t>
            </a:r>
            <a:r>
              <a:rPr lang="en-US" sz="2000" dirty="0"/>
              <a:t>displays a thumbnail of each page in the document.</a:t>
            </a:r>
            <a:endParaRPr lang="en-CA" sz="2000" dirty="0"/>
          </a:p>
        </p:txBody>
      </p:sp>
      <p:sp>
        <p:nvSpPr>
          <p:cNvPr id="11" name="TextBox 10">
            <a:extLst>
              <a:ext uri="{FF2B5EF4-FFF2-40B4-BE49-F238E27FC236}">
                <a16:creationId xmlns:a16="http://schemas.microsoft.com/office/drawing/2014/main" id="{AC72B1ED-A7E6-498B-8223-B246BFD3E7D0}"/>
              </a:ext>
            </a:extLst>
          </p:cNvPr>
          <p:cNvSpPr txBox="1"/>
          <p:nvPr/>
        </p:nvSpPr>
        <p:spPr>
          <a:xfrm>
            <a:off x="292825" y="3525927"/>
            <a:ext cx="4115625" cy="707886"/>
          </a:xfrm>
          <a:prstGeom prst="rect">
            <a:avLst/>
          </a:prstGeom>
          <a:noFill/>
          <a:ln w="19050">
            <a:solidFill>
              <a:schemeClr val="accent2"/>
            </a:solidFill>
          </a:ln>
        </p:spPr>
        <p:txBody>
          <a:bodyPr wrap="square" rtlCol="0">
            <a:spAutoFit/>
          </a:bodyPr>
          <a:lstStyle/>
          <a:p>
            <a:pPr algn="l"/>
            <a:r>
              <a:rPr lang="en-US" sz="2000" dirty="0"/>
              <a:t>Select one or more pages, and the toolbar below becomes available.</a:t>
            </a:r>
            <a:endParaRPr lang="en-CA" sz="2000" dirty="0"/>
          </a:p>
        </p:txBody>
      </p:sp>
      <p:pic>
        <p:nvPicPr>
          <p:cNvPr id="13" name="Picture 12">
            <a:extLst>
              <a:ext uri="{FF2B5EF4-FFF2-40B4-BE49-F238E27FC236}">
                <a16:creationId xmlns:a16="http://schemas.microsoft.com/office/drawing/2014/main" id="{0E5CE43A-34C5-4930-A9D3-9F9782F2D5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577" y="4372862"/>
            <a:ext cx="5589162" cy="394530"/>
          </a:xfrm>
          <a:prstGeom prst="rect">
            <a:avLst/>
          </a:prstGeom>
        </p:spPr>
      </p:pic>
      <p:sp>
        <p:nvSpPr>
          <p:cNvPr id="14" name="TextBox 13">
            <a:extLst>
              <a:ext uri="{FF2B5EF4-FFF2-40B4-BE49-F238E27FC236}">
                <a16:creationId xmlns:a16="http://schemas.microsoft.com/office/drawing/2014/main" id="{A0AB8309-6964-4ABA-AEBF-C629193899CF}"/>
              </a:ext>
            </a:extLst>
          </p:cNvPr>
          <p:cNvSpPr txBox="1"/>
          <p:nvPr/>
        </p:nvSpPr>
        <p:spPr>
          <a:xfrm>
            <a:off x="247577" y="5654434"/>
            <a:ext cx="5955515" cy="707886"/>
          </a:xfrm>
          <a:prstGeom prst="rect">
            <a:avLst/>
          </a:prstGeom>
          <a:noFill/>
          <a:ln w="19050">
            <a:solidFill>
              <a:schemeClr val="accent2"/>
            </a:solidFill>
          </a:ln>
        </p:spPr>
        <p:txBody>
          <a:bodyPr wrap="square" rtlCol="0">
            <a:spAutoFit/>
          </a:bodyPr>
          <a:lstStyle/>
          <a:p>
            <a:pPr algn="l"/>
            <a:r>
              <a:rPr lang="en-US" sz="2000" dirty="0"/>
              <a:t>If you do not check </a:t>
            </a:r>
            <a:r>
              <a:rPr lang="en-US" sz="2000" b="1" dirty="0"/>
              <a:t>Extract pages as separate files</a:t>
            </a:r>
            <a:r>
              <a:rPr lang="en-US" sz="2000" dirty="0"/>
              <a:t>, then the selected pages are all made into one new PDF.</a:t>
            </a:r>
            <a:endParaRPr lang="en-CA" sz="2000" dirty="0"/>
          </a:p>
        </p:txBody>
      </p:sp>
      <p:cxnSp>
        <p:nvCxnSpPr>
          <p:cNvPr id="16" name="Straight Arrow Connector 15">
            <a:extLst>
              <a:ext uri="{FF2B5EF4-FFF2-40B4-BE49-F238E27FC236}">
                <a16:creationId xmlns:a16="http://schemas.microsoft.com/office/drawing/2014/main" id="{9F58AEBA-D610-4365-85F4-FF86B98D311F}"/>
              </a:ext>
            </a:extLst>
          </p:cNvPr>
          <p:cNvCxnSpPr>
            <a:cxnSpLocks/>
            <a:endCxn id="10" idx="3"/>
          </p:cNvCxnSpPr>
          <p:nvPr/>
        </p:nvCxnSpPr>
        <p:spPr>
          <a:xfrm flipH="1">
            <a:off x="4408450" y="532590"/>
            <a:ext cx="2371292" cy="249085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E0F779B-990F-4E57-B768-07ECB9F7A95E}"/>
              </a:ext>
            </a:extLst>
          </p:cNvPr>
          <p:cNvCxnSpPr>
            <a:cxnSpLocks/>
          </p:cNvCxnSpPr>
          <p:nvPr/>
        </p:nvCxnSpPr>
        <p:spPr>
          <a:xfrm flipH="1" flipV="1">
            <a:off x="3122141" y="4669951"/>
            <a:ext cx="620917" cy="984483"/>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A4714D6D-8D18-467B-B5AC-51E99DA16635}"/>
              </a:ext>
            </a:extLst>
          </p:cNvPr>
          <p:cNvSpPr/>
          <p:nvPr/>
        </p:nvSpPr>
        <p:spPr>
          <a:xfrm>
            <a:off x="7467601" y="410013"/>
            <a:ext cx="601362" cy="19770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0" name="Straight Arrow Connector 19">
            <a:extLst>
              <a:ext uri="{FF2B5EF4-FFF2-40B4-BE49-F238E27FC236}">
                <a16:creationId xmlns:a16="http://schemas.microsoft.com/office/drawing/2014/main" id="{758505D0-07E6-4C72-8DBA-A04F5627DE5D}"/>
              </a:ext>
            </a:extLst>
          </p:cNvPr>
          <p:cNvCxnSpPr>
            <a:cxnSpLocks/>
            <a:stCxn id="19" idx="2"/>
            <a:endCxn id="23" idx="0"/>
          </p:cNvCxnSpPr>
          <p:nvPr/>
        </p:nvCxnSpPr>
        <p:spPr>
          <a:xfrm>
            <a:off x="7768282" y="607721"/>
            <a:ext cx="25027" cy="71343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940C734-17A1-43D3-A3E5-D8CAE3A311EF}"/>
              </a:ext>
            </a:extLst>
          </p:cNvPr>
          <p:cNvSpPr txBox="1"/>
          <p:nvPr/>
        </p:nvSpPr>
        <p:spPr>
          <a:xfrm>
            <a:off x="6525509" y="1321157"/>
            <a:ext cx="2535599" cy="1015663"/>
          </a:xfrm>
          <a:prstGeom prst="rect">
            <a:avLst/>
          </a:prstGeom>
          <a:noFill/>
          <a:ln w="19050">
            <a:solidFill>
              <a:schemeClr val="accent2"/>
            </a:solidFill>
          </a:ln>
        </p:spPr>
        <p:txBody>
          <a:bodyPr wrap="square" rtlCol="0">
            <a:spAutoFit/>
          </a:bodyPr>
          <a:lstStyle/>
          <a:p>
            <a:pPr algn="l"/>
            <a:r>
              <a:rPr lang="en-US" sz="2000" b="1" dirty="0"/>
              <a:t>Insert </a:t>
            </a:r>
            <a:r>
              <a:rPr lang="en-US" sz="2000" dirty="0"/>
              <a:t>page(s) displays a menu that has the following functions:</a:t>
            </a:r>
            <a:endParaRPr lang="en-CA" sz="2000" dirty="0"/>
          </a:p>
        </p:txBody>
      </p:sp>
      <p:pic>
        <p:nvPicPr>
          <p:cNvPr id="25" name="Picture 24">
            <a:extLst>
              <a:ext uri="{FF2B5EF4-FFF2-40B4-BE49-F238E27FC236}">
                <a16:creationId xmlns:a16="http://schemas.microsoft.com/office/drawing/2014/main" id="{002EBB6F-F538-4F44-9C11-F884E49C52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96026" y="3184364"/>
            <a:ext cx="2024343" cy="1135962"/>
          </a:xfrm>
          <a:prstGeom prst="rect">
            <a:avLst/>
          </a:prstGeom>
        </p:spPr>
      </p:pic>
      <p:cxnSp>
        <p:nvCxnSpPr>
          <p:cNvPr id="26" name="Straight Arrow Connector 25">
            <a:extLst>
              <a:ext uri="{FF2B5EF4-FFF2-40B4-BE49-F238E27FC236}">
                <a16:creationId xmlns:a16="http://schemas.microsoft.com/office/drawing/2014/main" id="{DB6B45B0-AC29-4CFC-9FAB-11DEA20EC180}"/>
              </a:ext>
            </a:extLst>
          </p:cNvPr>
          <p:cNvCxnSpPr>
            <a:cxnSpLocks/>
            <a:stCxn id="23" idx="2"/>
          </p:cNvCxnSpPr>
          <p:nvPr/>
        </p:nvCxnSpPr>
        <p:spPr>
          <a:xfrm>
            <a:off x="7793309" y="2336820"/>
            <a:ext cx="0" cy="847544"/>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634D2F66-AB22-43AD-8FD9-70901BF41044}"/>
              </a:ext>
            </a:extLst>
          </p:cNvPr>
          <p:cNvSpPr/>
          <p:nvPr/>
        </p:nvSpPr>
        <p:spPr>
          <a:xfrm>
            <a:off x="8195774" y="405872"/>
            <a:ext cx="601362" cy="19770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3" name="Straight Arrow Connector 32">
            <a:extLst>
              <a:ext uri="{FF2B5EF4-FFF2-40B4-BE49-F238E27FC236}">
                <a16:creationId xmlns:a16="http://schemas.microsoft.com/office/drawing/2014/main" id="{A3813F67-DC09-4825-B2D8-BDA697053F99}"/>
              </a:ext>
            </a:extLst>
          </p:cNvPr>
          <p:cNvCxnSpPr>
            <a:cxnSpLocks/>
          </p:cNvCxnSpPr>
          <p:nvPr/>
        </p:nvCxnSpPr>
        <p:spPr>
          <a:xfrm>
            <a:off x="8526113" y="603580"/>
            <a:ext cx="982389" cy="70566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7C2558F9-1B5C-49CD-AFE6-2E004ACE36B5}"/>
              </a:ext>
            </a:extLst>
          </p:cNvPr>
          <p:cNvSpPr txBox="1"/>
          <p:nvPr/>
        </p:nvSpPr>
        <p:spPr>
          <a:xfrm>
            <a:off x="9219047" y="1309246"/>
            <a:ext cx="2814218" cy="1938992"/>
          </a:xfrm>
          <a:prstGeom prst="rect">
            <a:avLst/>
          </a:prstGeom>
          <a:noFill/>
          <a:ln w="19050">
            <a:solidFill>
              <a:srgbClr val="C00000"/>
            </a:solidFill>
          </a:ln>
        </p:spPr>
        <p:txBody>
          <a:bodyPr wrap="square" rtlCol="0">
            <a:spAutoFit/>
          </a:bodyPr>
          <a:lstStyle/>
          <a:p>
            <a:pPr algn="l"/>
            <a:r>
              <a:rPr lang="en-US" sz="2000" b="1" dirty="0"/>
              <a:t>Replace</a:t>
            </a:r>
            <a:r>
              <a:rPr lang="en-US" sz="2000" dirty="0"/>
              <a:t> opens an Open dialogue that lets you choose one file from a list of </a:t>
            </a:r>
            <a:r>
              <a:rPr lang="en-US" sz="2000" dirty="0">
                <a:solidFill>
                  <a:srgbClr val="00B050"/>
                </a:solidFill>
              </a:rPr>
              <a:t>many file types</a:t>
            </a:r>
            <a:r>
              <a:rPr lang="en-US" sz="2000" dirty="0"/>
              <a:t> to replace the selected page(s).</a:t>
            </a:r>
            <a:endParaRPr lang="en-CA" sz="2000" b="1" dirty="0"/>
          </a:p>
        </p:txBody>
      </p:sp>
      <p:pic>
        <p:nvPicPr>
          <p:cNvPr id="37" name="Picture 36">
            <a:extLst>
              <a:ext uri="{FF2B5EF4-FFF2-40B4-BE49-F238E27FC236}">
                <a16:creationId xmlns:a16="http://schemas.microsoft.com/office/drawing/2014/main" id="{C9A6E189-07B3-49E6-8618-1668920170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70665" y="4318161"/>
            <a:ext cx="2710981" cy="2347745"/>
          </a:xfrm>
          <a:prstGeom prst="rect">
            <a:avLst/>
          </a:prstGeom>
          <a:ln w="19050">
            <a:solidFill>
              <a:srgbClr val="00B050"/>
            </a:solidFill>
          </a:ln>
        </p:spPr>
      </p:pic>
      <p:cxnSp>
        <p:nvCxnSpPr>
          <p:cNvPr id="39" name="Straight Arrow Connector 38">
            <a:extLst>
              <a:ext uri="{FF2B5EF4-FFF2-40B4-BE49-F238E27FC236}">
                <a16:creationId xmlns:a16="http://schemas.microsoft.com/office/drawing/2014/main" id="{6BA94891-4C31-40D1-A542-7CD407F7C036}"/>
              </a:ext>
            </a:extLst>
          </p:cNvPr>
          <p:cNvCxnSpPr>
            <a:cxnSpLocks/>
            <a:endCxn id="37" idx="0"/>
          </p:cNvCxnSpPr>
          <p:nvPr/>
        </p:nvCxnSpPr>
        <p:spPr>
          <a:xfrm>
            <a:off x="10486768" y="2842054"/>
            <a:ext cx="139388" cy="147610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96D75D3B-1524-4469-BA03-29476C499CB4}"/>
              </a:ext>
            </a:extLst>
          </p:cNvPr>
          <p:cNvSpPr/>
          <p:nvPr/>
        </p:nvSpPr>
        <p:spPr>
          <a:xfrm>
            <a:off x="5721229" y="396826"/>
            <a:ext cx="601362" cy="19770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TextBox 29">
            <a:extLst>
              <a:ext uri="{FF2B5EF4-FFF2-40B4-BE49-F238E27FC236}">
                <a16:creationId xmlns:a16="http://schemas.microsoft.com/office/drawing/2014/main" id="{47A6C59A-3F3B-4679-B720-7580907341CB}"/>
              </a:ext>
            </a:extLst>
          </p:cNvPr>
          <p:cNvSpPr txBox="1"/>
          <p:nvPr/>
        </p:nvSpPr>
        <p:spPr>
          <a:xfrm>
            <a:off x="292826" y="1705445"/>
            <a:ext cx="4115624" cy="707886"/>
          </a:xfrm>
          <a:prstGeom prst="rect">
            <a:avLst/>
          </a:prstGeom>
          <a:noFill/>
          <a:ln w="19050">
            <a:solidFill>
              <a:schemeClr val="accent2"/>
            </a:solidFill>
          </a:ln>
        </p:spPr>
        <p:txBody>
          <a:bodyPr wrap="square" rtlCol="0">
            <a:spAutoFit/>
          </a:bodyPr>
          <a:lstStyle/>
          <a:p>
            <a:pPr algn="l"/>
            <a:r>
              <a:rPr lang="en-US" sz="2000" b="1" dirty="0"/>
              <a:t>Rotating pages </a:t>
            </a:r>
            <a:r>
              <a:rPr lang="en-US" sz="2000" dirty="0"/>
              <a:t>allows you to position the page at any angle.</a:t>
            </a:r>
            <a:endParaRPr lang="en-CA" sz="2000" dirty="0"/>
          </a:p>
        </p:txBody>
      </p:sp>
      <p:cxnSp>
        <p:nvCxnSpPr>
          <p:cNvPr id="31" name="Straight Arrow Connector 30">
            <a:extLst>
              <a:ext uri="{FF2B5EF4-FFF2-40B4-BE49-F238E27FC236}">
                <a16:creationId xmlns:a16="http://schemas.microsoft.com/office/drawing/2014/main" id="{F05C4025-9B34-484B-99F9-D8CAE01E07FC}"/>
              </a:ext>
            </a:extLst>
          </p:cNvPr>
          <p:cNvCxnSpPr>
            <a:cxnSpLocks/>
            <a:stCxn id="29" idx="2"/>
            <a:endCxn id="30" idx="3"/>
          </p:cNvCxnSpPr>
          <p:nvPr/>
        </p:nvCxnSpPr>
        <p:spPr>
          <a:xfrm flipH="1">
            <a:off x="4408450" y="594534"/>
            <a:ext cx="1613460" cy="1464854"/>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9318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p:cTn id="13" dur="500" fill="hold"/>
                                        <p:tgtEl>
                                          <p:spTgt spid="29"/>
                                        </p:tgtEl>
                                        <p:attrNameLst>
                                          <p:attrName>ppt_w</p:attrName>
                                        </p:attrNameLst>
                                      </p:cBhvr>
                                      <p:tavLst>
                                        <p:tav tm="0">
                                          <p:val>
                                            <p:fltVal val="0"/>
                                          </p:val>
                                        </p:tav>
                                        <p:tav tm="100000">
                                          <p:val>
                                            <p:strVal val="#ppt_w"/>
                                          </p:val>
                                        </p:tav>
                                      </p:tavLst>
                                    </p:anim>
                                    <p:anim calcmode="lin" valueType="num">
                                      <p:cBhvr>
                                        <p:cTn id="14" dur="500" fill="hold"/>
                                        <p:tgtEl>
                                          <p:spTgt spid="29"/>
                                        </p:tgtEl>
                                        <p:attrNameLst>
                                          <p:attrName>ppt_h</p:attrName>
                                        </p:attrNameLst>
                                      </p:cBhvr>
                                      <p:tavLst>
                                        <p:tav tm="0">
                                          <p:val>
                                            <p:fltVal val="0"/>
                                          </p:val>
                                        </p:tav>
                                        <p:tav tm="100000">
                                          <p:val>
                                            <p:strVal val="#ppt_h"/>
                                          </p:val>
                                        </p:tav>
                                      </p:tavLst>
                                    </p:anim>
                                    <p:animEffect transition="in" filter="fade">
                                      <p:cBhvr>
                                        <p:cTn id="15" dur="500"/>
                                        <p:tgtEl>
                                          <p:spTgt spid="29"/>
                                        </p:tgtEl>
                                      </p:cBhvr>
                                    </p:animEffect>
                                  </p:childTnLst>
                                </p:cTn>
                              </p:par>
                            </p:childTnLst>
                          </p:cTn>
                        </p:par>
                        <p:par>
                          <p:cTn id="16" fill="hold">
                            <p:stCondLst>
                              <p:cond delay="500"/>
                            </p:stCondLst>
                            <p:childTnLst>
                              <p:par>
                                <p:cTn id="17" presetID="22" presetClass="entr" presetSubtype="1" fill="hold"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up)">
                                      <p:cBhvr>
                                        <p:cTn id="19" dur="500"/>
                                        <p:tgtEl>
                                          <p:spTgt spid="31"/>
                                        </p:tgtEl>
                                      </p:cBhvr>
                                    </p:animEffect>
                                  </p:childTnLst>
                                </p:cTn>
                              </p:par>
                              <p:par>
                                <p:cTn id="20" presetID="2" presetClass="entr" presetSubtype="8"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cBhvr additive="base">
                                        <p:cTn id="22" dur="500" fill="hold"/>
                                        <p:tgtEl>
                                          <p:spTgt spid="30"/>
                                        </p:tgtEl>
                                        <p:attrNameLst>
                                          <p:attrName>ppt_x</p:attrName>
                                        </p:attrNameLst>
                                      </p:cBhvr>
                                      <p:tavLst>
                                        <p:tav tm="0">
                                          <p:val>
                                            <p:strVal val="0-#ppt_w/2"/>
                                          </p:val>
                                        </p:tav>
                                        <p:tav tm="100000">
                                          <p:val>
                                            <p:strVal val="#ppt_x"/>
                                          </p:val>
                                        </p:tav>
                                      </p:tavLst>
                                    </p:anim>
                                    <p:anim calcmode="lin" valueType="num">
                                      <p:cBhvr additive="base">
                                        <p:cTn id="23"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par>
                          <p:cTn id="31" fill="hold">
                            <p:stCondLst>
                              <p:cond delay="500"/>
                            </p:stCondLst>
                            <p:childTnLst>
                              <p:par>
                                <p:cTn id="32" presetID="22" presetClass="entr" presetSubtype="2" fill="hold"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right)">
                                      <p:cBhvr>
                                        <p:cTn id="34" dur="500"/>
                                        <p:tgtEl>
                                          <p:spTgt spid="16"/>
                                        </p:tgtEl>
                                      </p:cBhvr>
                                    </p:animEffect>
                                  </p:childTnLst>
                                </p:cTn>
                              </p:par>
                              <p:par>
                                <p:cTn id="35" presetID="2" presetClass="entr" presetSubtype="8"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0-#ppt_w/2"/>
                                          </p:val>
                                        </p:tav>
                                        <p:tav tm="100000">
                                          <p:val>
                                            <p:strVal val="#ppt_x"/>
                                          </p:val>
                                        </p:tav>
                                      </p:tavLst>
                                    </p:anim>
                                    <p:anim calcmode="lin" valueType="num">
                                      <p:cBhvr additive="base">
                                        <p:cTn id="3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0-#ppt_h/2"/>
                                          </p:val>
                                        </p:tav>
                                        <p:tav tm="100000">
                                          <p:val>
                                            <p:strVal val="#ppt_y"/>
                                          </p:val>
                                        </p:tav>
                                      </p:tavLst>
                                    </p:anim>
                                  </p:childTnLst>
                                </p:cTn>
                              </p:par>
                            </p:childTnLst>
                          </p:cTn>
                        </p:par>
                        <p:par>
                          <p:cTn id="45" fill="hold">
                            <p:stCondLst>
                              <p:cond delay="500"/>
                            </p:stCondLst>
                            <p:childTnLst>
                              <p:par>
                                <p:cTn id="46" presetID="2" presetClass="entr" presetSubtype="8" fill="hold" nodeType="after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additive="base">
                                        <p:cTn id="48" dur="500" fill="hold"/>
                                        <p:tgtEl>
                                          <p:spTgt spid="13"/>
                                        </p:tgtEl>
                                        <p:attrNameLst>
                                          <p:attrName>ppt_x</p:attrName>
                                        </p:attrNameLst>
                                      </p:cBhvr>
                                      <p:tavLst>
                                        <p:tav tm="0">
                                          <p:val>
                                            <p:strVal val="0-#ppt_w/2"/>
                                          </p:val>
                                        </p:tav>
                                        <p:tav tm="100000">
                                          <p:val>
                                            <p:strVal val="#ppt_x"/>
                                          </p:val>
                                        </p:tav>
                                      </p:tavLst>
                                    </p:anim>
                                    <p:anim calcmode="lin" valueType="num">
                                      <p:cBhvr additive="base">
                                        <p:cTn id="49"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14"/>
                                        </p:tgtEl>
                                        <p:attrNameLst>
                                          <p:attrName>style.visibility</p:attrName>
                                        </p:attrNameLst>
                                      </p:cBhvr>
                                      <p:to>
                                        <p:strVal val="visible"/>
                                      </p:to>
                                    </p:set>
                                    <p:anim calcmode="lin" valueType="num">
                                      <p:cBhvr additive="base">
                                        <p:cTn id="54" dur="500" fill="hold"/>
                                        <p:tgtEl>
                                          <p:spTgt spid="14"/>
                                        </p:tgtEl>
                                        <p:attrNameLst>
                                          <p:attrName>ppt_x</p:attrName>
                                        </p:attrNameLst>
                                      </p:cBhvr>
                                      <p:tavLst>
                                        <p:tav tm="0">
                                          <p:val>
                                            <p:strVal val="0-#ppt_w/2"/>
                                          </p:val>
                                        </p:tav>
                                        <p:tav tm="100000">
                                          <p:val>
                                            <p:strVal val="#ppt_x"/>
                                          </p:val>
                                        </p:tav>
                                      </p:tavLst>
                                    </p:anim>
                                    <p:anim calcmode="lin" valueType="num">
                                      <p:cBhvr additive="base">
                                        <p:cTn id="55" dur="500" fill="hold"/>
                                        <p:tgtEl>
                                          <p:spTgt spid="14"/>
                                        </p:tgtEl>
                                        <p:attrNameLst>
                                          <p:attrName>ppt_y</p:attrName>
                                        </p:attrNameLst>
                                      </p:cBhvr>
                                      <p:tavLst>
                                        <p:tav tm="0">
                                          <p:val>
                                            <p:strVal val="#ppt_y"/>
                                          </p:val>
                                        </p:tav>
                                        <p:tav tm="100000">
                                          <p:val>
                                            <p:strVal val="#ppt_y"/>
                                          </p:val>
                                        </p:tav>
                                      </p:tavLst>
                                    </p:anim>
                                  </p:childTnLst>
                                </p:cTn>
                              </p:par>
                            </p:childTnLst>
                          </p:cTn>
                        </p:par>
                        <p:par>
                          <p:cTn id="56" fill="hold">
                            <p:stCondLst>
                              <p:cond delay="500"/>
                            </p:stCondLst>
                            <p:childTnLst>
                              <p:par>
                                <p:cTn id="57" presetID="22" presetClass="entr" presetSubtype="4"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wipe(down)">
                                      <p:cBhvr>
                                        <p:cTn id="59" dur="500"/>
                                        <p:tgtEl>
                                          <p:spTgt spid="18"/>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500" fill="hold"/>
                                        <p:tgtEl>
                                          <p:spTgt spid="19"/>
                                        </p:tgtEl>
                                        <p:attrNameLst>
                                          <p:attrName>ppt_w</p:attrName>
                                        </p:attrNameLst>
                                      </p:cBhvr>
                                      <p:tavLst>
                                        <p:tav tm="0">
                                          <p:val>
                                            <p:fltVal val="0"/>
                                          </p:val>
                                        </p:tav>
                                        <p:tav tm="100000">
                                          <p:val>
                                            <p:strVal val="#ppt_w"/>
                                          </p:val>
                                        </p:tav>
                                      </p:tavLst>
                                    </p:anim>
                                    <p:anim calcmode="lin" valueType="num">
                                      <p:cBhvr>
                                        <p:cTn id="65" dur="500" fill="hold"/>
                                        <p:tgtEl>
                                          <p:spTgt spid="19"/>
                                        </p:tgtEl>
                                        <p:attrNameLst>
                                          <p:attrName>ppt_h</p:attrName>
                                        </p:attrNameLst>
                                      </p:cBhvr>
                                      <p:tavLst>
                                        <p:tav tm="0">
                                          <p:val>
                                            <p:fltVal val="0"/>
                                          </p:val>
                                        </p:tav>
                                        <p:tav tm="100000">
                                          <p:val>
                                            <p:strVal val="#ppt_h"/>
                                          </p:val>
                                        </p:tav>
                                      </p:tavLst>
                                    </p:anim>
                                    <p:animEffect transition="in" filter="fade">
                                      <p:cBhvr>
                                        <p:cTn id="66" dur="500"/>
                                        <p:tgtEl>
                                          <p:spTgt spid="19"/>
                                        </p:tgtEl>
                                      </p:cBhvr>
                                    </p:animEffect>
                                  </p:childTnLst>
                                </p:cTn>
                              </p:par>
                            </p:childTnLst>
                          </p:cTn>
                        </p:par>
                        <p:par>
                          <p:cTn id="67" fill="hold">
                            <p:stCondLst>
                              <p:cond delay="500"/>
                            </p:stCondLst>
                            <p:childTnLst>
                              <p:par>
                                <p:cTn id="68" presetID="22" presetClass="entr" presetSubtype="1" fill="hold" nodeType="after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wipe(up)">
                                      <p:cBhvr>
                                        <p:cTn id="70" dur="500"/>
                                        <p:tgtEl>
                                          <p:spTgt spid="20"/>
                                        </p:tgtEl>
                                      </p:cBhvr>
                                    </p:animEffect>
                                  </p:childTnLst>
                                </p:cTn>
                              </p:par>
                            </p:childTnLst>
                          </p:cTn>
                        </p:par>
                        <p:par>
                          <p:cTn id="71" fill="hold">
                            <p:stCondLst>
                              <p:cond delay="1000"/>
                            </p:stCondLst>
                            <p:childTnLst>
                              <p:par>
                                <p:cTn id="72" presetID="22" presetClass="entr" presetSubtype="1" fill="hold" grpId="0" nodeType="after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wipe(up)">
                                      <p:cBhvr>
                                        <p:cTn id="74" dur="500"/>
                                        <p:tgtEl>
                                          <p:spTgt spid="23"/>
                                        </p:tgtEl>
                                      </p:cBhvr>
                                    </p:animEffect>
                                  </p:childTnLst>
                                </p:cTn>
                              </p:par>
                            </p:childTnLst>
                          </p:cTn>
                        </p:par>
                        <p:par>
                          <p:cTn id="75" fill="hold">
                            <p:stCondLst>
                              <p:cond delay="1500"/>
                            </p:stCondLst>
                            <p:childTnLst>
                              <p:par>
                                <p:cTn id="76" presetID="22" presetClass="entr" presetSubtype="1" fill="hold" nodeType="afterEffect">
                                  <p:stCondLst>
                                    <p:cond delay="0"/>
                                  </p:stCondLst>
                                  <p:childTnLst>
                                    <p:set>
                                      <p:cBhvr>
                                        <p:cTn id="77" dur="1" fill="hold">
                                          <p:stCondLst>
                                            <p:cond delay="0"/>
                                          </p:stCondLst>
                                        </p:cTn>
                                        <p:tgtEl>
                                          <p:spTgt spid="26"/>
                                        </p:tgtEl>
                                        <p:attrNameLst>
                                          <p:attrName>style.visibility</p:attrName>
                                        </p:attrNameLst>
                                      </p:cBhvr>
                                      <p:to>
                                        <p:strVal val="visible"/>
                                      </p:to>
                                    </p:set>
                                    <p:animEffect transition="in" filter="wipe(up)">
                                      <p:cBhvr>
                                        <p:cTn id="78" dur="500"/>
                                        <p:tgtEl>
                                          <p:spTgt spid="26"/>
                                        </p:tgtEl>
                                      </p:cBhvr>
                                    </p:animEffect>
                                  </p:childTnLst>
                                </p:cTn>
                              </p:par>
                            </p:childTnLst>
                          </p:cTn>
                        </p:par>
                        <p:par>
                          <p:cTn id="79" fill="hold">
                            <p:stCondLst>
                              <p:cond delay="2000"/>
                            </p:stCondLst>
                            <p:childTnLst>
                              <p:par>
                                <p:cTn id="80" presetID="22" presetClass="entr" presetSubtype="1" fill="hold" nodeType="afterEffect">
                                  <p:stCondLst>
                                    <p:cond delay="0"/>
                                  </p:stCondLst>
                                  <p:childTnLst>
                                    <p:set>
                                      <p:cBhvr>
                                        <p:cTn id="81" dur="1" fill="hold">
                                          <p:stCondLst>
                                            <p:cond delay="0"/>
                                          </p:stCondLst>
                                        </p:cTn>
                                        <p:tgtEl>
                                          <p:spTgt spid="25"/>
                                        </p:tgtEl>
                                        <p:attrNameLst>
                                          <p:attrName>style.visibility</p:attrName>
                                        </p:attrNameLst>
                                      </p:cBhvr>
                                      <p:to>
                                        <p:strVal val="visible"/>
                                      </p:to>
                                    </p:set>
                                    <p:animEffect transition="in" filter="wipe(up)">
                                      <p:cBhvr>
                                        <p:cTn id="82" dur="500"/>
                                        <p:tgtEl>
                                          <p:spTgt spid="25"/>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32"/>
                                        </p:tgtEl>
                                        <p:attrNameLst>
                                          <p:attrName>style.visibility</p:attrName>
                                        </p:attrNameLst>
                                      </p:cBhvr>
                                      <p:to>
                                        <p:strVal val="visible"/>
                                      </p:to>
                                    </p:set>
                                    <p:anim calcmode="lin" valueType="num">
                                      <p:cBhvr>
                                        <p:cTn id="87" dur="500" fill="hold"/>
                                        <p:tgtEl>
                                          <p:spTgt spid="32"/>
                                        </p:tgtEl>
                                        <p:attrNameLst>
                                          <p:attrName>ppt_w</p:attrName>
                                        </p:attrNameLst>
                                      </p:cBhvr>
                                      <p:tavLst>
                                        <p:tav tm="0">
                                          <p:val>
                                            <p:fltVal val="0"/>
                                          </p:val>
                                        </p:tav>
                                        <p:tav tm="100000">
                                          <p:val>
                                            <p:strVal val="#ppt_w"/>
                                          </p:val>
                                        </p:tav>
                                      </p:tavLst>
                                    </p:anim>
                                    <p:anim calcmode="lin" valueType="num">
                                      <p:cBhvr>
                                        <p:cTn id="88" dur="500" fill="hold"/>
                                        <p:tgtEl>
                                          <p:spTgt spid="32"/>
                                        </p:tgtEl>
                                        <p:attrNameLst>
                                          <p:attrName>ppt_h</p:attrName>
                                        </p:attrNameLst>
                                      </p:cBhvr>
                                      <p:tavLst>
                                        <p:tav tm="0">
                                          <p:val>
                                            <p:fltVal val="0"/>
                                          </p:val>
                                        </p:tav>
                                        <p:tav tm="100000">
                                          <p:val>
                                            <p:strVal val="#ppt_h"/>
                                          </p:val>
                                        </p:tav>
                                      </p:tavLst>
                                    </p:anim>
                                    <p:animEffect transition="in" filter="fade">
                                      <p:cBhvr>
                                        <p:cTn id="89" dur="500"/>
                                        <p:tgtEl>
                                          <p:spTgt spid="32"/>
                                        </p:tgtEl>
                                      </p:cBhvr>
                                    </p:animEffect>
                                  </p:childTnLst>
                                </p:cTn>
                              </p:par>
                            </p:childTnLst>
                          </p:cTn>
                        </p:par>
                        <p:par>
                          <p:cTn id="90" fill="hold">
                            <p:stCondLst>
                              <p:cond delay="500"/>
                            </p:stCondLst>
                            <p:childTnLst>
                              <p:par>
                                <p:cTn id="91" presetID="22" presetClass="entr" presetSubtype="1" fill="hold" nodeType="afterEffect">
                                  <p:stCondLst>
                                    <p:cond delay="0"/>
                                  </p:stCondLst>
                                  <p:childTnLst>
                                    <p:set>
                                      <p:cBhvr>
                                        <p:cTn id="92" dur="1" fill="hold">
                                          <p:stCondLst>
                                            <p:cond delay="0"/>
                                          </p:stCondLst>
                                        </p:cTn>
                                        <p:tgtEl>
                                          <p:spTgt spid="33"/>
                                        </p:tgtEl>
                                        <p:attrNameLst>
                                          <p:attrName>style.visibility</p:attrName>
                                        </p:attrNameLst>
                                      </p:cBhvr>
                                      <p:to>
                                        <p:strVal val="visible"/>
                                      </p:to>
                                    </p:set>
                                    <p:animEffect transition="in" filter="wipe(up)">
                                      <p:cBhvr>
                                        <p:cTn id="93" dur="500"/>
                                        <p:tgtEl>
                                          <p:spTgt spid="33"/>
                                        </p:tgtEl>
                                      </p:cBhvr>
                                    </p:animEffect>
                                  </p:childTnLst>
                                </p:cTn>
                              </p:par>
                            </p:childTnLst>
                          </p:cTn>
                        </p:par>
                        <p:par>
                          <p:cTn id="94" fill="hold">
                            <p:stCondLst>
                              <p:cond delay="1000"/>
                            </p:stCondLst>
                            <p:childTnLst>
                              <p:par>
                                <p:cTn id="95" presetID="22" presetClass="entr" presetSubtype="1" fill="hold" grpId="0" nodeType="afterEffect">
                                  <p:stCondLst>
                                    <p:cond delay="0"/>
                                  </p:stCondLst>
                                  <p:childTnLst>
                                    <p:set>
                                      <p:cBhvr>
                                        <p:cTn id="96" dur="1" fill="hold">
                                          <p:stCondLst>
                                            <p:cond delay="0"/>
                                          </p:stCondLst>
                                        </p:cTn>
                                        <p:tgtEl>
                                          <p:spTgt spid="35"/>
                                        </p:tgtEl>
                                        <p:attrNameLst>
                                          <p:attrName>style.visibility</p:attrName>
                                        </p:attrNameLst>
                                      </p:cBhvr>
                                      <p:to>
                                        <p:strVal val="visible"/>
                                      </p:to>
                                    </p:set>
                                    <p:animEffect transition="in" filter="wipe(up)">
                                      <p:cBhvr>
                                        <p:cTn id="97" dur="500"/>
                                        <p:tgtEl>
                                          <p:spTgt spid="35"/>
                                        </p:tgtEl>
                                      </p:cBhvr>
                                    </p:animEffect>
                                  </p:childTnLst>
                                </p:cTn>
                              </p:par>
                            </p:childTnLst>
                          </p:cTn>
                        </p:par>
                        <p:par>
                          <p:cTn id="98" fill="hold">
                            <p:stCondLst>
                              <p:cond delay="1500"/>
                            </p:stCondLst>
                            <p:childTnLst>
                              <p:par>
                                <p:cTn id="99" presetID="22" presetClass="entr" presetSubtype="1" fill="hold" nodeType="afterEffect">
                                  <p:stCondLst>
                                    <p:cond delay="0"/>
                                  </p:stCondLst>
                                  <p:childTnLst>
                                    <p:set>
                                      <p:cBhvr>
                                        <p:cTn id="100" dur="1" fill="hold">
                                          <p:stCondLst>
                                            <p:cond delay="0"/>
                                          </p:stCondLst>
                                        </p:cTn>
                                        <p:tgtEl>
                                          <p:spTgt spid="39"/>
                                        </p:tgtEl>
                                        <p:attrNameLst>
                                          <p:attrName>style.visibility</p:attrName>
                                        </p:attrNameLst>
                                      </p:cBhvr>
                                      <p:to>
                                        <p:strVal val="visible"/>
                                      </p:to>
                                    </p:set>
                                    <p:animEffect transition="in" filter="wipe(up)">
                                      <p:cBhvr>
                                        <p:cTn id="101" dur="500"/>
                                        <p:tgtEl>
                                          <p:spTgt spid="39"/>
                                        </p:tgtEl>
                                      </p:cBhvr>
                                    </p:animEffect>
                                  </p:childTnLst>
                                </p:cTn>
                              </p:par>
                            </p:childTnLst>
                          </p:cTn>
                        </p:par>
                        <p:par>
                          <p:cTn id="102" fill="hold">
                            <p:stCondLst>
                              <p:cond delay="2000"/>
                            </p:stCondLst>
                            <p:childTnLst>
                              <p:par>
                                <p:cTn id="103" presetID="22" presetClass="entr" presetSubtype="1" fill="hold" nodeType="afterEffect">
                                  <p:stCondLst>
                                    <p:cond delay="0"/>
                                  </p:stCondLst>
                                  <p:childTnLst>
                                    <p:set>
                                      <p:cBhvr>
                                        <p:cTn id="104" dur="1" fill="hold">
                                          <p:stCondLst>
                                            <p:cond delay="0"/>
                                          </p:stCondLst>
                                        </p:cTn>
                                        <p:tgtEl>
                                          <p:spTgt spid="37"/>
                                        </p:tgtEl>
                                        <p:attrNameLst>
                                          <p:attrName>style.visibility</p:attrName>
                                        </p:attrNameLst>
                                      </p:cBhvr>
                                      <p:to>
                                        <p:strVal val="visible"/>
                                      </p:to>
                                    </p:set>
                                    <p:animEffect transition="in" filter="wipe(up)">
                                      <p:cBhvr>
                                        <p:cTn id="10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4" grpId="0" animBg="1"/>
      <p:bldP spid="19" grpId="0" animBg="1"/>
      <p:bldP spid="23" grpId="0" animBg="1"/>
      <p:bldP spid="32" grpId="0" animBg="1"/>
      <p:bldP spid="35" grpId="0" animBg="1"/>
      <p:bldP spid="29" grpId="0" animBg="1"/>
      <p:bldP spid="3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7FE519D2-C07D-4B0E-90A9-E68BF07544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760" y="2139200"/>
            <a:ext cx="6104210" cy="4676816"/>
          </a:xfrm>
          <a:prstGeom prst="rect">
            <a:avLst/>
          </a:prstGeom>
        </p:spPr>
      </p:pic>
      <p:sp>
        <p:nvSpPr>
          <p:cNvPr id="2" name="Slide Number Placeholder 2">
            <a:extLst>
              <a:ext uri="{FF2B5EF4-FFF2-40B4-BE49-F238E27FC236}">
                <a16:creationId xmlns:a16="http://schemas.microsoft.com/office/drawing/2014/main" id="{0D80D72A-AFB1-4C86-BC08-55CA54D3752A}"/>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38</a:t>
            </a:fld>
            <a:endParaRPr lang="en-GB" dirty="0">
              <a:solidFill>
                <a:schemeClr val="tx1"/>
              </a:solidFill>
            </a:endParaRPr>
          </a:p>
        </p:txBody>
      </p:sp>
      <p:grpSp>
        <p:nvGrpSpPr>
          <p:cNvPr id="3" name="Group 2">
            <a:extLst>
              <a:ext uri="{FF2B5EF4-FFF2-40B4-BE49-F238E27FC236}">
                <a16:creationId xmlns:a16="http://schemas.microsoft.com/office/drawing/2014/main" id="{0542158F-2EA5-4ECA-9512-D321EA953981}"/>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95FB5453-0F2C-422F-8EF9-F0088CFBA19E}"/>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36574C51-28C5-4E6F-9349-B8B8CA57FE85}"/>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38</a:t>
              </a:fld>
              <a:r>
                <a:rPr lang="en-CA" sz="1400" dirty="0"/>
                <a:t> </a:t>
              </a:r>
              <a:endParaRPr lang="en-GB" sz="1400" dirty="0"/>
            </a:p>
          </p:txBody>
        </p:sp>
      </p:grpSp>
      <p:sp>
        <p:nvSpPr>
          <p:cNvPr id="6" name="Rectangle 5">
            <a:extLst>
              <a:ext uri="{FF2B5EF4-FFF2-40B4-BE49-F238E27FC236}">
                <a16:creationId xmlns:a16="http://schemas.microsoft.com/office/drawing/2014/main" id="{1A883687-9DCB-4DEB-A0F9-CC17A73E927F}"/>
              </a:ext>
            </a:extLst>
          </p:cNvPr>
          <p:cNvSpPr/>
          <p:nvPr/>
        </p:nvSpPr>
        <p:spPr>
          <a:xfrm>
            <a:off x="184804" y="163258"/>
            <a:ext cx="2405595"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US" sz="2000" dirty="0"/>
              <a:t>O</a:t>
            </a:r>
            <a:r>
              <a:rPr lang="en-CA" sz="2000" dirty="0"/>
              <a:t>rganize Pages - Split</a:t>
            </a:r>
          </a:p>
        </p:txBody>
      </p:sp>
      <p:pic>
        <p:nvPicPr>
          <p:cNvPr id="8" name="Picture 7">
            <a:extLst>
              <a:ext uri="{FF2B5EF4-FFF2-40B4-BE49-F238E27FC236}">
                <a16:creationId xmlns:a16="http://schemas.microsoft.com/office/drawing/2014/main" id="{20C0EC31-D548-4F2B-8DAF-EDFFEE21C6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3498" y="318782"/>
            <a:ext cx="9448749" cy="369332"/>
          </a:xfrm>
          <a:prstGeom prst="rect">
            <a:avLst/>
          </a:prstGeom>
        </p:spPr>
      </p:pic>
      <p:sp>
        <p:nvSpPr>
          <p:cNvPr id="9" name="Rectangle 8">
            <a:extLst>
              <a:ext uri="{FF2B5EF4-FFF2-40B4-BE49-F238E27FC236}">
                <a16:creationId xmlns:a16="http://schemas.microsoft.com/office/drawing/2014/main" id="{88FF6948-AD5D-4432-B643-E4B5B5C8FA3E}"/>
              </a:ext>
            </a:extLst>
          </p:cNvPr>
          <p:cNvSpPr/>
          <p:nvPr/>
        </p:nvSpPr>
        <p:spPr>
          <a:xfrm>
            <a:off x="8866226" y="366793"/>
            <a:ext cx="524036" cy="236787"/>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0" name="Straight Arrow Connector 9">
            <a:extLst>
              <a:ext uri="{FF2B5EF4-FFF2-40B4-BE49-F238E27FC236}">
                <a16:creationId xmlns:a16="http://schemas.microsoft.com/office/drawing/2014/main" id="{6F31FEE9-E4DB-4D3B-A6CC-6FA7F96778F7}"/>
              </a:ext>
            </a:extLst>
          </p:cNvPr>
          <p:cNvCxnSpPr>
            <a:cxnSpLocks/>
          </p:cNvCxnSpPr>
          <p:nvPr/>
        </p:nvCxnSpPr>
        <p:spPr>
          <a:xfrm flipH="1">
            <a:off x="5494637" y="603580"/>
            <a:ext cx="3371589" cy="236787"/>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BB55CD1-71B0-4A49-9BC7-0773B99CC643}"/>
              </a:ext>
            </a:extLst>
          </p:cNvPr>
          <p:cNvSpPr txBox="1"/>
          <p:nvPr/>
        </p:nvSpPr>
        <p:spPr>
          <a:xfrm>
            <a:off x="738326" y="840367"/>
            <a:ext cx="4756311" cy="400110"/>
          </a:xfrm>
          <a:prstGeom prst="rect">
            <a:avLst/>
          </a:prstGeom>
          <a:noFill/>
          <a:ln w="19050">
            <a:solidFill>
              <a:srgbClr val="7030A0"/>
            </a:solidFill>
          </a:ln>
        </p:spPr>
        <p:txBody>
          <a:bodyPr wrap="square" rtlCol="0">
            <a:spAutoFit/>
          </a:bodyPr>
          <a:lstStyle/>
          <a:p>
            <a:pPr algn="l"/>
            <a:r>
              <a:rPr lang="en-US" sz="2000" dirty="0"/>
              <a:t>Selecting </a:t>
            </a:r>
            <a:r>
              <a:rPr lang="en-US" sz="2000" b="1" dirty="0"/>
              <a:t>Split </a:t>
            </a:r>
            <a:r>
              <a:rPr lang="en-US" sz="2000" dirty="0"/>
              <a:t>will display another toolbar …</a:t>
            </a:r>
            <a:endParaRPr lang="en-CA" sz="2000" dirty="0"/>
          </a:p>
        </p:txBody>
      </p:sp>
      <p:pic>
        <p:nvPicPr>
          <p:cNvPr id="21" name="Picture 20">
            <a:extLst>
              <a:ext uri="{FF2B5EF4-FFF2-40B4-BE49-F238E27FC236}">
                <a16:creationId xmlns:a16="http://schemas.microsoft.com/office/drawing/2014/main" id="{099579AA-96C4-420C-A382-059BB3BF9F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7982" y="1548254"/>
            <a:ext cx="7310334" cy="400110"/>
          </a:xfrm>
          <a:prstGeom prst="rect">
            <a:avLst/>
          </a:prstGeom>
        </p:spPr>
      </p:pic>
      <p:cxnSp>
        <p:nvCxnSpPr>
          <p:cNvPr id="23" name="Straight Arrow Connector 22">
            <a:extLst>
              <a:ext uri="{FF2B5EF4-FFF2-40B4-BE49-F238E27FC236}">
                <a16:creationId xmlns:a16="http://schemas.microsoft.com/office/drawing/2014/main" id="{EF37251E-723A-483D-ABBA-F183020C70BD}"/>
              </a:ext>
            </a:extLst>
          </p:cNvPr>
          <p:cNvCxnSpPr>
            <a:stCxn id="11" idx="3"/>
            <a:endCxn id="21" idx="0"/>
          </p:cNvCxnSpPr>
          <p:nvPr/>
        </p:nvCxnSpPr>
        <p:spPr>
          <a:xfrm>
            <a:off x="5494637" y="1040422"/>
            <a:ext cx="2958512" cy="507832"/>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EB971205-6E66-4EA0-8270-77F9DF23A5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9075" y="2269684"/>
            <a:ext cx="4293172" cy="4546332"/>
          </a:xfrm>
          <a:prstGeom prst="rect">
            <a:avLst/>
          </a:prstGeom>
        </p:spPr>
      </p:pic>
      <p:sp>
        <p:nvSpPr>
          <p:cNvPr id="15" name="Rectangle 14">
            <a:extLst>
              <a:ext uri="{FF2B5EF4-FFF2-40B4-BE49-F238E27FC236}">
                <a16:creationId xmlns:a16="http://schemas.microsoft.com/office/drawing/2014/main" id="{81F9B819-8241-4B3A-B941-F0262950C9CF}"/>
              </a:ext>
            </a:extLst>
          </p:cNvPr>
          <p:cNvSpPr/>
          <p:nvPr/>
        </p:nvSpPr>
        <p:spPr>
          <a:xfrm>
            <a:off x="9256751" y="1632787"/>
            <a:ext cx="1115974" cy="236787"/>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6" name="Straight Arrow Connector 15">
            <a:extLst>
              <a:ext uri="{FF2B5EF4-FFF2-40B4-BE49-F238E27FC236}">
                <a16:creationId xmlns:a16="http://schemas.microsoft.com/office/drawing/2014/main" id="{EE0DCB0A-6D0D-4A97-BE5F-0585D5E26653}"/>
              </a:ext>
            </a:extLst>
          </p:cNvPr>
          <p:cNvCxnSpPr>
            <a:cxnSpLocks/>
            <a:stCxn id="15" idx="2"/>
          </p:cNvCxnSpPr>
          <p:nvPr/>
        </p:nvCxnSpPr>
        <p:spPr>
          <a:xfrm flipH="1">
            <a:off x="9648825" y="1869574"/>
            <a:ext cx="165913" cy="579689"/>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230734F3-D318-4DA0-B9DB-CFC16A1A4F34}"/>
              </a:ext>
            </a:extLst>
          </p:cNvPr>
          <p:cNvSpPr/>
          <p:nvPr/>
        </p:nvSpPr>
        <p:spPr>
          <a:xfrm>
            <a:off x="7839075" y="1632787"/>
            <a:ext cx="1221639" cy="236787"/>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8" name="Straight Arrow Connector 17">
            <a:extLst>
              <a:ext uri="{FF2B5EF4-FFF2-40B4-BE49-F238E27FC236}">
                <a16:creationId xmlns:a16="http://schemas.microsoft.com/office/drawing/2014/main" id="{CD607E29-7132-426D-966A-DEC569502080}"/>
              </a:ext>
            </a:extLst>
          </p:cNvPr>
          <p:cNvCxnSpPr>
            <a:cxnSpLocks/>
          </p:cNvCxnSpPr>
          <p:nvPr/>
        </p:nvCxnSpPr>
        <p:spPr>
          <a:xfrm flipH="1">
            <a:off x="6691357" y="1869574"/>
            <a:ext cx="1147718" cy="65143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2040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par>
                          <p:cTn id="16" fill="hold">
                            <p:stCondLst>
                              <p:cond delay="500"/>
                            </p:stCondLst>
                            <p:childTnLst>
                              <p:par>
                                <p:cTn id="17" presetID="22" presetClass="entr" presetSubtype="2"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right)">
                                      <p:cBhvr>
                                        <p:cTn id="19" dur="500"/>
                                        <p:tgtEl>
                                          <p:spTgt spid="10"/>
                                        </p:tgtEl>
                                      </p:cBhvr>
                                    </p:animEffect>
                                  </p:childTnLst>
                                </p:cTn>
                              </p:par>
                            </p:childTnLst>
                          </p:cTn>
                        </p:par>
                        <p:par>
                          <p:cTn id="20" fill="hold">
                            <p:stCondLst>
                              <p:cond delay="1000"/>
                            </p:stCondLst>
                            <p:childTnLst>
                              <p:par>
                                <p:cTn id="21" presetID="22" presetClass="entr" presetSubtype="2"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right)">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left)">
                                      <p:cBhvr>
                                        <p:cTn id="28" dur="500"/>
                                        <p:tgtEl>
                                          <p:spTgt spid="23"/>
                                        </p:tgtEl>
                                      </p:cBhvr>
                                    </p:animEffect>
                                  </p:childTnLst>
                                </p:cTn>
                              </p:par>
                            </p:childTnLst>
                          </p:cTn>
                        </p:par>
                        <p:par>
                          <p:cTn id="29" fill="hold">
                            <p:stCondLst>
                              <p:cond delay="500"/>
                            </p:stCondLst>
                            <p:childTnLst>
                              <p:par>
                                <p:cTn id="30" presetID="22" presetClass="entr" presetSubtype="1" fill="hold" nodeType="after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up)">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up)">
                                      <p:cBhvr>
                                        <p:cTn id="37" dur="500"/>
                                        <p:tgtEl>
                                          <p:spTgt spid="15"/>
                                        </p:tgtEl>
                                      </p:cBhvr>
                                    </p:animEffect>
                                  </p:childTnLst>
                                </p:cTn>
                              </p:par>
                            </p:childTnLst>
                          </p:cTn>
                        </p:par>
                        <p:par>
                          <p:cTn id="38" fill="hold">
                            <p:stCondLst>
                              <p:cond delay="500"/>
                            </p:stCondLst>
                            <p:childTnLst>
                              <p:par>
                                <p:cTn id="39" presetID="22" presetClass="entr" presetSubtype="1" fill="hold" nodeType="after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ipe(up)">
                                      <p:cBhvr>
                                        <p:cTn id="41" dur="500"/>
                                        <p:tgtEl>
                                          <p:spTgt spid="16"/>
                                        </p:tgtEl>
                                      </p:cBhvr>
                                    </p:animEffect>
                                  </p:childTnLst>
                                </p:cTn>
                              </p:par>
                            </p:childTnLst>
                          </p:cTn>
                        </p:par>
                        <p:par>
                          <p:cTn id="42" fill="hold">
                            <p:stCondLst>
                              <p:cond delay="1000"/>
                            </p:stCondLst>
                            <p:childTnLst>
                              <p:par>
                                <p:cTn id="43" presetID="22" presetClass="entr" presetSubtype="1" fill="hold"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up)">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p:cTn id="50" dur="500" fill="hold"/>
                                        <p:tgtEl>
                                          <p:spTgt spid="17"/>
                                        </p:tgtEl>
                                        <p:attrNameLst>
                                          <p:attrName>ppt_w</p:attrName>
                                        </p:attrNameLst>
                                      </p:cBhvr>
                                      <p:tavLst>
                                        <p:tav tm="0">
                                          <p:val>
                                            <p:fltVal val="0"/>
                                          </p:val>
                                        </p:tav>
                                        <p:tav tm="100000">
                                          <p:val>
                                            <p:strVal val="#ppt_w"/>
                                          </p:val>
                                        </p:tav>
                                      </p:tavLst>
                                    </p:anim>
                                    <p:anim calcmode="lin" valueType="num">
                                      <p:cBhvr>
                                        <p:cTn id="51" dur="500" fill="hold"/>
                                        <p:tgtEl>
                                          <p:spTgt spid="17"/>
                                        </p:tgtEl>
                                        <p:attrNameLst>
                                          <p:attrName>ppt_h</p:attrName>
                                        </p:attrNameLst>
                                      </p:cBhvr>
                                      <p:tavLst>
                                        <p:tav tm="0">
                                          <p:val>
                                            <p:fltVal val="0"/>
                                          </p:val>
                                        </p:tav>
                                        <p:tav tm="100000">
                                          <p:val>
                                            <p:strVal val="#ppt_h"/>
                                          </p:val>
                                        </p:tav>
                                      </p:tavLst>
                                    </p:anim>
                                    <p:animEffect transition="in" filter="fade">
                                      <p:cBhvr>
                                        <p:cTn id="52" dur="500"/>
                                        <p:tgtEl>
                                          <p:spTgt spid="17"/>
                                        </p:tgtEl>
                                      </p:cBhvr>
                                    </p:animEffect>
                                  </p:childTnLst>
                                </p:cTn>
                              </p:par>
                            </p:childTnLst>
                          </p:cTn>
                        </p:par>
                        <p:par>
                          <p:cTn id="53" fill="hold">
                            <p:stCondLst>
                              <p:cond delay="500"/>
                            </p:stCondLst>
                            <p:childTnLst>
                              <p:par>
                                <p:cTn id="54" presetID="22" presetClass="entr" presetSubtype="2" fill="hold" nodeType="after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wipe(right)">
                                      <p:cBhvr>
                                        <p:cTn id="56" dur="500"/>
                                        <p:tgtEl>
                                          <p:spTgt spid="18"/>
                                        </p:tgtEl>
                                      </p:cBhvr>
                                    </p:animEffect>
                                  </p:childTnLst>
                                </p:cTn>
                              </p:par>
                            </p:childTnLst>
                          </p:cTn>
                        </p:par>
                        <p:par>
                          <p:cTn id="57" fill="hold">
                            <p:stCondLst>
                              <p:cond delay="1000"/>
                            </p:stCondLst>
                            <p:childTnLst>
                              <p:par>
                                <p:cTn id="58" presetID="22" presetClass="entr" presetSubtype="1" fill="hold" nodeType="after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wipe(up)">
                                      <p:cBhvr>
                                        <p:cTn id="6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5" grpId="0" animBg="1"/>
      <p:bldP spid="1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50554C1-E689-443E-8CA7-788C808ED67A}"/>
              </a:ext>
            </a:extLst>
          </p:cNvPr>
          <p:cNvSpPr/>
          <p:nvPr/>
        </p:nvSpPr>
        <p:spPr>
          <a:xfrm>
            <a:off x="184804" y="163258"/>
            <a:ext cx="3403881"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US" sz="2000" dirty="0"/>
              <a:t>O</a:t>
            </a:r>
            <a:r>
              <a:rPr lang="en-CA" sz="2000" dirty="0"/>
              <a:t>rganize Pages – Print Pages …</a:t>
            </a:r>
          </a:p>
        </p:txBody>
      </p:sp>
      <p:sp>
        <p:nvSpPr>
          <p:cNvPr id="6" name="Slide Number Placeholder 2">
            <a:extLst>
              <a:ext uri="{FF2B5EF4-FFF2-40B4-BE49-F238E27FC236}">
                <a16:creationId xmlns:a16="http://schemas.microsoft.com/office/drawing/2014/main" id="{EA153060-2D1A-4C84-BE0C-02B79BD3858E}"/>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39</a:t>
            </a:fld>
            <a:endParaRPr lang="en-GB" dirty="0">
              <a:solidFill>
                <a:schemeClr val="tx1"/>
              </a:solidFill>
            </a:endParaRPr>
          </a:p>
        </p:txBody>
      </p:sp>
      <p:pic>
        <p:nvPicPr>
          <p:cNvPr id="8" name="Picture 7">
            <a:extLst>
              <a:ext uri="{FF2B5EF4-FFF2-40B4-BE49-F238E27FC236}">
                <a16:creationId xmlns:a16="http://schemas.microsoft.com/office/drawing/2014/main" id="{E30DF0C7-9C07-49FD-9CD6-1C9D6C1AA5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1482" y="163258"/>
            <a:ext cx="3885714" cy="3441270"/>
          </a:xfrm>
          <a:prstGeom prst="rect">
            <a:avLst/>
          </a:prstGeom>
        </p:spPr>
      </p:pic>
      <p:pic>
        <p:nvPicPr>
          <p:cNvPr id="10" name="Picture 9">
            <a:extLst>
              <a:ext uri="{FF2B5EF4-FFF2-40B4-BE49-F238E27FC236}">
                <a16:creationId xmlns:a16="http://schemas.microsoft.com/office/drawing/2014/main" id="{02F3E5D8-7B82-494D-AE96-2AEC832F7F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294" y="637824"/>
            <a:ext cx="6860093" cy="6152305"/>
          </a:xfrm>
          <a:prstGeom prst="rect">
            <a:avLst/>
          </a:prstGeom>
        </p:spPr>
      </p:pic>
      <p:sp>
        <p:nvSpPr>
          <p:cNvPr id="11" name="Rectangle 10">
            <a:extLst>
              <a:ext uri="{FF2B5EF4-FFF2-40B4-BE49-F238E27FC236}">
                <a16:creationId xmlns:a16="http://schemas.microsoft.com/office/drawing/2014/main" id="{87E2A444-E3AA-4F2E-9B1B-2263EC707902}"/>
              </a:ext>
            </a:extLst>
          </p:cNvPr>
          <p:cNvSpPr/>
          <p:nvPr/>
        </p:nvSpPr>
        <p:spPr>
          <a:xfrm>
            <a:off x="8289421" y="2281727"/>
            <a:ext cx="3631962" cy="367469"/>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Straight Arrow Connector 12">
            <a:extLst>
              <a:ext uri="{FF2B5EF4-FFF2-40B4-BE49-F238E27FC236}">
                <a16:creationId xmlns:a16="http://schemas.microsoft.com/office/drawing/2014/main" id="{094A25BA-B0FB-4D1E-ABFA-EDB4106D172F}"/>
              </a:ext>
            </a:extLst>
          </p:cNvPr>
          <p:cNvCxnSpPr>
            <a:stCxn id="11" idx="1"/>
          </p:cNvCxnSpPr>
          <p:nvPr/>
        </p:nvCxnSpPr>
        <p:spPr>
          <a:xfrm flipH="1" flipV="1">
            <a:off x="7366475" y="1580972"/>
            <a:ext cx="922946" cy="88449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7220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right)">
                                      <p:cBhvr>
                                        <p:cTn id="11" dur="500"/>
                                        <p:tgtEl>
                                          <p:spTgt spid="11"/>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childTnLst>
                          </p:cTn>
                        </p:par>
                        <p:par>
                          <p:cTn id="16" fill="hold">
                            <p:stCondLst>
                              <p:cond delay="1500"/>
                            </p:stCondLst>
                            <p:childTnLst>
                              <p:par>
                                <p:cTn id="17" presetID="22" presetClass="entr" presetSubtype="2"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right)">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D8D53AF-C6B5-49D1-8474-2AD035151C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46" y="731033"/>
            <a:ext cx="7093296" cy="5888157"/>
          </a:xfrm>
          <a:prstGeom prst="rect">
            <a:avLst/>
          </a:prstGeom>
          <a:ln w="6350">
            <a:solidFill>
              <a:schemeClr val="tx1"/>
            </a:solidFill>
          </a:ln>
        </p:spPr>
      </p:pic>
      <p:sp>
        <p:nvSpPr>
          <p:cNvPr id="2" name="Slide Number Placeholder 2">
            <a:extLst>
              <a:ext uri="{FF2B5EF4-FFF2-40B4-BE49-F238E27FC236}">
                <a16:creationId xmlns:a16="http://schemas.microsoft.com/office/drawing/2014/main" id="{BB398453-C6EE-47AC-9A99-3A2443B9868D}"/>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4</a:t>
            </a:fld>
            <a:endParaRPr lang="en-GB" dirty="0">
              <a:solidFill>
                <a:schemeClr val="tx1"/>
              </a:solidFill>
            </a:endParaRPr>
          </a:p>
        </p:txBody>
      </p:sp>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4</a:t>
              </a:fld>
              <a:r>
                <a:rPr lang="en-CA" sz="1400" dirty="0"/>
                <a:t> </a:t>
              </a:r>
              <a:endParaRPr lang="en-GB" sz="1400" dirty="0"/>
            </a:p>
          </p:txBody>
        </p:sp>
      </p:grpSp>
      <p:sp>
        <p:nvSpPr>
          <p:cNvPr id="6" name="Rectangle 5">
            <a:extLst>
              <a:ext uri="{FF2B5EF4-FFF2-40B4-BE49-F238E27FC236}">
                <a16:creationId xmlns:a16="http://schemas.microsoft.com/office/drawing/2014/main" id="{CDF5F1DB-4E93-4D2A-A982-5188B3E76315}"/>
              </a:ext>
            </a:extLst>
          </p:cNvPr>
          <p:cNvSpPr/>
          <p:nvPr/>
        </p:nvSpPr>
        <p:spPr>
          <a:xfrm>
            <a:off x="142879" y="164893"/>
            <a:ext cx="3142592"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Adobe Acrobat </a:t>
            </a:r>
            <a:r>
              <a:rPr lang="en-CA" sz="2000" b="1" dirty="0"/>
              <a:t>Pro Tutorials</a:t>
            </a:r>
          </a:p>
        </p:txBody>
      </p:sp>
      <p:sp>
        <p:nvSpPr>
          <p:cNvPr id="7" name="TextBox 6">
            <a:extLst>
              <a:ext uri="{FF2B5EF4-FFF2-40B4-BE49-F238E27FC236}">
                <a16:creationId xmlns:a16="http://schemas.microsoft.com/office/drawing/2014/main" id="{AC71CDA5-D517-4487-B42C-CB431EC5928D}"/>
              </a:ext>
            </a:extLst>
          </p:cNvPr>
          <p:cNvSpPr txBox="1"/>
          <p:nvPr/>
        </p:nvSpPr>
        <p:spPr>
          <a:xfrm>
            <a:off x="5915648" y="172937"/>
            <a:ext cx="5438443" cy="323165"/>
          </a:xfrm>
          <a:prstGeom prst="rect">
            <a:avLst/>
          </a:prstGeom>
          <a:noFill/>
        </p:spPr>
        <p:txBody>
          <a:bodyPr wrap="square" rtlCol="0">
            <a:spAutoFit/>
          </a:bodyPr>
          <a:lstStyle/>
          <a:p>
            <a:r>
              <a:rPr lang="en-US" sz="1500" u="sng" dirty="0"/>
              <a:t>https://creativecloud.adobe.com/learn/app/acrobat#fundamentals</a:t>
            </a:r>
            <a:endParaRPr lang="en-GB" sz="1500" dirty="0"/>
          </a:p>
        </p:txBody>
      </p:sp>
      <p:pic>
        <p:nvPicPr>
          <p:cNvPr id="11" name="Picture 10">
            <a:extLst>
              <a:ext uri="{FF2B5EF4-FFF2-40B4-BE49-F238E27FC236}">
                <a16:creationId xmlns:a16="http://schemas.microsoft.com/office/drawing/2014/main" id="{B29E7641-E619-44F6-8D2F-A65D7B9CB9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0207" y="940063"/>
            <a:ext cx="2647688" cy="2663735"/>
          </a:xfrm>
          <a:prstGeom prst="rect">
            <a:avLst/>
          </a:prstGeom>
        </p:spPr>
      </p:pic>
      <p:sp>
        <p:nvSpPr>
          <p:cNvPr id="18" name="Oval 17">
            <a:extLst>
              <a:ext uri="{FF2B5EF4-FFF2-40B4-BE49-F238E27FC236}">
                <a16:creationId xmlns:a16="http://schemas.microsoft.com/office/drawing/2014/main" id="{F520F099-C7A7-4548-960B-E1B5F88E15A3}"/>
              </a:ext>
            </a:extLst>
          </p:cNvPr>
          <p:cNvSpPr/>
          <p:nvPr/>
        </p:nvSpPr>
        <p:spPr>
          <a:xfrm>
            <a:off x="8454007" y="866775"/>
            <a:ext cx="451868" cy="295275"/>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2" name="Straight Arrow Connector 21">
            <a:extLst>
              <a:ext uri="{FF2B5EF4-FFF2-40B4-BE49-F238E27FC236}">
                <a16:creationId xmlns:a16="http://schemas.microsoft.com/office/drawing/2014/main" id="{BDAE706A-AB35-4C76-A25F-675A47D852EE}"/>
              </a:ext>
            </a:extLst>
          </p:cNvPr>
          <p:cNvCxnSpPr>
            <a:cxnSpLocks/>
            <a:stCxn id="18" idx="4"/>
          </p:cNvCxnSpPr>
          <p:nvPr/>
        </p:nvCxnSpPr>
        <p:spPr>
          <a:xfrm>
            <a:off x="8679941" y="1162050"/>
            <a:ext cx="225934" cy="29527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4D46CCA4-DDE2-453F-9C59-D683526E5922}"/>
              </a:ext>
            </a:extLst>
          </p:cNvPr>
          <p:cNvSpPr/>
          <p:nvPr/>
        </p:nvSpPr>
        <p:spPr>
          <a:xfrm>
            <a:off x="8530207" y="1458702"/>
            <a:ext cx="2647688" cy="257954"/>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ectangle: Rounded Corners 28">
            <a:extLst>
              <a:ext uri="{FF2B5EF4-FFF2-40B4-BE49-F238E27FC236}">
                <a16:creationId xmlns:a16="http://schemas.microsoft.com/office/drawing/2014/main" id="{0428A327-064A-48B9-8FDC-AC81A5C8BD15}"/>
              </a:ext>
            </a:extLst>
          </p:cNvPr>
          <p:cNvSpPr/>
          <p:nvPr/>
        </p:nvSpPr>
        <p:spPr>
          <a:xfrm>
            <a:off x="2154310" y="2433638"/>
            <a:ext cx="2996530" cy="261938"/>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TextBox 31">
            <a:extLst>
              <a:ext uri="{FF2B5EF4-FFF2-40B4-BE49-F238E27FC236}">
                <a16:creationId xmlns:a16="http://schemas.microsoft.com/office/drawing/2014/main" id="{A70F38AC-96BE-4BB6-BC85-00491FF312A4}"/>
              </a:ext>
            </a:extLst>
          </p:cNvPr>
          <p:cNvSpPr txBox="1"/>
          <p:nvPr/>
        </p:nvSpPr>
        <p:spPr>
          <a:xfrm>
            <a:off x="7539883" y="3628518"/>
            <a:ext cx="4561450" cy="1323439"/>
          </a:xfrm>
          <a:prstGeom prst="rect">
            <a:avLst/>
          </a:prstGeom>
          <a:solidFill>
            <a:srgbClr val="FBFDF9"/>
          </a:solidFill>
          <a:ln w="19050">
            <a:solidFill>
              <a:srgbClr val="00B050"/>
            </a:solidFill>
          </a:ln>
        </p:spPr>
        <p:txBody>
          <a:bodyPr wrap="square" rtlCol="0">
            <a:spAutoFit/>
          </a:bodyPr>
          <a:lstStyle/>
          <a:p>
            <a:pPr marL="342900" indent="-342900" algn="l">
              <a:buFont typeface="Arial" panose="020B0604020202020204" pitchFamily="34" charset="0"/>
              <a:buChar char="•"/>
            </a:pPr>
            <a:r>
              <a:rPr lang="en-US" sz="2000" dirty="0"/>
              <a:t>Choose a skill level and the length of the help video clips.  Generally, the longer the video length, the more detailed the help provided.</a:t>
            </a:r>
            <a:endParaRPr lang="en-CA" sz="2000" dirty="0"/>
          </a:p>
        </p:txBody>
      </p:sp>
      <p:sp>
        <p:nvSpPr>
          <p:cNvPr id="35" name="TextBox 34">
            <a:extLst>
              <a:ext uri="{FF2B5EF4-FFF2-40B4-BE49-F238E27FC236}">
                <a16:creationId xmlns:a16="http://schemas.microsoft.com/office/drawing/2014/main" id="{CA1D9028-AC3F-4C75-BD79-FD52337ABC60}"/>
              </a:ext>
            </a:extLst>
          </p:cNvPr>
          <p:cNvSpPr txBox="1"/>
          <p:nvPr/>
        </p:nvSpPr>
        <p:spPr>
          <a:xfrm>
            <a:off x="9448800" y="4898846"/>
            <a:ext cx="542925" cy="400110"/>
          </a:xfrm>
          <a:prstGeom prst="rect">
            <a:avLst/>
          </a:prstGeom>
          <a:noFill/>
        </p:spPr>
        <p:txBody>
          <a:bodyPr wrap="square" rtlCol="0">
            <a:spAutoFit/>
          </a:bodyPr>
          <a:lstStyle/>
          <a:p>
            <a:pPr algn="l"/>
            <a:r>
              <a:rPr lang="en-US" sz="2000" dirty="0"/>
              <a:t>OR</a:t>
            </a:r>
            <a:endParaRPr lang="en-CA" sz="2000" dirty="0"/>
          </a:p>
        </p:txBody>
      </p:sp>
      <p:cxnSp>
        <p:nvCxnSpPr>
          <p:cNvPr id="42" name="Straight Arrow Connector 41">
            <a:extLst>
              <a:ext uri="{FF2B5EF4-FFF2-40B4-BE49-F238E27FC236}">
                <a16:creationId xmlns:a16="http://schemas.microsoft.com/office/drawing/2014/main" id="{39E99CD9-2EF9-4776-B1D9-0E1C87FB8C8C}"/>
              </a:ext>
            </a:extLst>
          </p:cNvPr>
          <p:cNvCxnSpPr>
            <a:cxnSpLocks/>
            <a:stCxn id="36" idx="1"/>
            <a:endCxn id="43" idx="3"/>
          </p:cNvCxnSpPr>
          <p:nvPr/>
        </p:nvCxnSpPr>
        <p:spPr>
          <a:xfrm flipH="1" flipV="1">
            <a:off x="6979640" y="4649005"/>
            <a:ext cx="562063" cy="78027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D5A02167-BDCC-448C-BB37-A95C6AF0B0C5}"/>
              </a:ext>
            </a:extLst>
          </p:cNvPr>
          <p:cNvGrpSpPr/>
          <p:nvPr/>
        </p:nvGrpSpPr>
        <p:grpSpPr>
          <a:xfrm>
            <a:off x="142880" y="3171040"/>
            <a:ext cx="6836760" cy="2955929"/>
            <a:chOff x="1524000" y="4162425"/>
            <a:chExt cx="4956143" cy="2374187"/>
          </a:xfrm>
        </p:grpSpPr>
        <p:sp>
          <p:nvSpPr>
            <p:cNvPr id="43" name="Rectangle: Rounded Corners 42">
              <a:extLst>
                <a:ext uri="{FF2B5EF4-FFF2-40B4-BE49-F238E27FC236}">
                  <a16:creationId xmlns:a16="http://schemas.microsoft.com/office/drawing/2014/main" id="{AADD8577-BB92-4EA8-84E0-15DB014ECFD3}"/>
                </a:ext>
              </a:extLst>
            </p:cNvPr>
            <p:cNvSpPr/>
            <p:nvPr/>
          </p:nvSpPr>
          <p:spPr>
            <a:xfrm>
              <a:off x="1524000" y="4162425"/>
              <a:ext cx="4956143" cy="2374187"/>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5" name="Rectangle 44">
              <a:extLst>
                <a:ext uri="{FF2B5EF4-FFF2-40B4-BE49-F238E27FC236}">
                  <a16:creationId xmlns:a16="http://schemas.microsoft.com/office/drawing/2014/main" id="{C51B1946-2B98-45C1-A748-B3DFF29D5AD3}"/>
                </a:ext>
              </a:extLst>
            </p:cNvPr>
            <p:cNvSpPr/>
            <p:nvPr/>
          </p:nvSpPr>
          <p:spPr>
            <a:xfrm>
              <a:off x="2990850" y="4162425"/>
              <a:ext cx="2066925" cy="161925"/>
            </a:xfrm>
            <a:prstGeom prst="rect">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Rectangle 45">
              <a:extLst>
                <a:ext uri="{FF2B5EF4-FFF2-40B4-BE49-F238E27FC236}">
                  <a16:creationId xmlns:a16="http://schemas.microsoft.com/office/drawing/2014/main" id="{8F4DFFFF-8736-414D-BCEA-22A64F3BB07C}"/>
                </a:ext>
              </a:extLst>
            </p:cNvPr>
            <p:cNvSpPr/>
            <p:nvPr/>
          </p:nvSpPr>
          <p:spPr>
            <a:xfrm>
              <a:off x="3637834" y="6205541"/>
              <a:ext cx="829391" cy="161925"/>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36" name="TextBox 35">
            <a:extLst>
              <a:ext uri="{FF2B5EF4-FFF2-40B4-BE49-F238E27FC236}">
                <a16:creationId xmlns:a16="http://schemas.microsoft.com/office/drawing/2014/main" id="{823CADDD-4F1D-417D-BC59-ECFD906E09FD}"/>
              </a:ext>
            </a:extLst>
          </p:cNvPr>
          <p:cNvSpPr txBox="1"/>
          <p:nvPr/>
        </p:nvSpPr>
        <p:spPr>
          <a:xfrm>
            <a:off x="7541703" y="5229225"/>
            <a:ext cx="4561451" cy="400110"/>
          </a:xfrm>
          <a:prstGeom prst="rect">
            <a:avLst/>
          </a:prstGeom>
          <a:solidFill>
            <a:srgbClr val="FBFDF9"/>
          </a:solidFill>
          <a:ln w="19050">
            <a:solidFill>
              <a:srgbClr val="00B050"/>
            </a:solidFill>
          </a:ln>
        </p:spPr>
        <p:txBody>
          <a:bodyPr wrap="square" rtlCol="0">
            <a:spAutoFit/>
          </a:bodyPr>
          <a:lstStyle/>
          <a:p>
            <a:pPr marL="342900" indent="-342900" algn="l">
              <a:buFont typeface="Arial" panose="020B0604020202020204" pitchFamily="34" charset="0"/>
              <a:buChar char="•"/>
            </a:pPr>
            <a:r>
              <a:rPr lang="en-US" sz="2000" dirty="0"/>
              <a:t>Select from one of the featured videos.</a:t>
            </a:r>
          </a:p>
        </p:txBody>
      </p:sp>
      <p:sp>
        <p:nvSpPr>
          <p:cNvPr id="51" name="TextBox 50">
            <a:extLst>
              <a:ext uri="{FF2B5EF4-FFF2-40B4-BE49-F238E27FC236}">
                <a16:creationId xmlns:a16="http://schemas.microsoft.com/office/drawing/2014/main" id="{8E2D8674-7E58-4A97-9A5F-FE4D34DD44DF}"/>
              </a:ext>
            </a:extLst>
          </p:cNvPr>
          <p:cNvSpPr txBox="1"/>
          <p:nvPr/>
        </p:nvSpPr>
        <p:spPr>
          <a:xfrm>
            <a:off x="4467225" y="118727"/>
            <a:ext cx="1615686" cy="400110"/>
          </a:xfrm>
          <a:prstGeom prst="rect">
            <a:avLst/>
          </a:prstGeom>
          <a:noFill/>
        </p:spPr>
        <p:txBody>
          <a:bodyPr wrap="square" rtlCol="0">
            <a:spAutoFit/>
          </a:bodyPr>
          <a:lstStyle/>
          <a:p>
            <a:pPr algn="l"/>
            <a:r>
              <a:rPr lang="en-US" sz="2000" dirty="0"/>
              <a:t>Go to the link</a:t>
            </a:r>
            <a:endParaRPr lang="en-CA" sz="2000" dirty="0"/>
          </a:p>
        </p:txBody>
      </p:sp>
      <p:grpSp>
        <p:nvGrpSpPr>
          <p:cNvPr id="54" name="Group 53">
            <a:extLst>
              <a:ext uri="{FF2B5EF4-FFF2-40B4-BE49-F238E27FC236}">
                <a16:creationId xmlns:a16="http://schemas.microsoft.com/office/drawing/2014/main" id="{32E435CD-7E11-4A05-936C-64F09E9DD1F2}"/>
              </a:ext>
            </a:extLst>
          </p:cNvPr>
          <p:cNvGrpSpPr/>
          <p:nvPr/>
        </p:nvGrpSpPr>
        <p:grpSpPr>
          <a:xfrm>
            <a:off x="7902429" y="469783"/>
            <a:ext cx="727973" cy="440234"/>
            <a:chOff x="7896629" y="471050"/>
            <a:chExt cx="727973" cy="440234"/>
          </a:xfrm>
        </p:grpSpPr>
        <p:cxnSp>
          <p:nvCxnSpPr>
            <p:cNvPr id="13" name="Straight Arrow Connector 12">
              <a:extLst>
                <a:ext uri="{FF2B5EF4-FFF2-40B4-BE49-F238E27FC236}">
                  <a16:creationId xmlns:a16="http://schemas.microsoft.com/office/drawing/2014/main" id="{00F7F714-4A0B-4ECC-AEAB-CFDCF0672EFB}"/>
                </a:ext>
              </a:extLst>
            </p:cNvPr>
            <p:cNvCxnSpPr>
              <a:cxnSpLocks/>
              <a:endCxn id="18" idx="1"/>
            </p:cNvCxnSpPr>
            <p:nvPr/>
          </p:nvCxnSpPr>
          <p:spPr>
            <a:xfrm>
              <a:off x="7896629" y="471050"/>
              <a:ext cx="617753" cy="44023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FD55A9BE-C461-41FF-9C78-2EB5F91171BD}"/>
                </a:ext>
              </a:extLst>
            </p:cNvPr>
            <p:cNvSpPr txBox="1"/>
            <p:nvPr/>
          </p:nvSpPr>
          <p:spPr>
            <a:xfrm rot="2046553">
              <a:off x="8053557" y="473617"/>
              <a:ext cx="571045" cy="400110"/>
            </a:xfrm>
            <a:prstGeom prst="rect">
              <a:avLst/>
            </a:prstGeom>
            <a:noFill/>
          </p:spPr>
          <p:txBody>
            <a:bodyPr wrap="square" rtlCol="0">
              <a:spAutoFit/>
            </a:bodyPr>
            <a:lstStyle/>
            <a:p>
              <a:pPr algn="ctr"/>
              <a:r>
                <a:rPr lang="en-US" sz="2000" dirty="0"/>
                <a:t>OR</a:t>
              </a:r>
              <a:endParaRPr lang="en-CA" sz="2000" dirty="0"/>
            </a:p>
          </p:txBody>
        </p:sp>
      </p:grpSp>
      <p:grpSp>
        <p:nvGrpSpPr>
          <p:cNvPr id="57" name="Group 56">
            <a:extLst>
              <a:ext uri="{FF2B5EF4-FFF2-40B4-BE49-F238E27FC236}">
                <a16:creationId xmlns:a16="http://schemas.microsoft.com/office/drawing/2014/main" id="{B5CA6528-4B57-4CBD-AD3F-7DE2F41B1B4D}"/>
              </a:ext>
            </a:extLst>
          </p:cNvPr>
          <p:cNvGrpSpPr/>
          <p:nvPr/>
        </p:nvGrpSpPr>
        <p:grpSpPr>
          <a:xfrm rot="2209808">
            <a:off x="7212359" y="1040635"/>
            <a:ext cx="1398574" cy="552935"/>
            <a:chOff x="7505700" y="1456840"/>
            <a:chExt cx="1024507" cy="552935"/>
          </a:xfrm>
        </p:grpSpPr>
        <p:cxnSp>
          <p:nvCxnSpPr>
            <p:cNvPr id="28" name="Straight Arrow Connector 27">
              <a:extLst>
                <a:ext uri="{FF2B5EF4-FFF2-40B4-BE49-F238E27FC236}">
                  <a16:creationId xmlns:a16="http://schemas.microsoft.com/office/drawing/2014/main" id="{B802A7D3-E723-4666-BBC8-C7C63F0BDCA1}"/>
                </a:ext>
              </a:extLst>
            </p:cNvPr>
            <p:cNvCxnSpPr>
              <a:stCxn id="24" idx="1"/>
            </p:cNvCxnSpPr>
            <p:nvPr/>
          </p:nvCxnSpPr>
          <p:spPr>
            <a:xfrm flipH="1">
              <a:off x="7505700" y="1587679"/>
              <a:ext cx="1024507" cy="42209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E0218914-D171-419A-AC4D-AFA865505B70}"/>
                </a:ext>
              </a:extLst>
            </p:cNvPr>
            <p:cNvSpPr txBox="1"/>
            <p:nvPr/>
          </p:nvSpPr>
          <p:spPr>
            <a:xfrm rot="20454605">
              <a:off x="7624216" y="1456840"/>
              <a:ext cx="880361" cy="400110"/>
            </a:xfrm>
            <a:prstGeom prst="rect">
              <a:avLst/>
            </a:prstGeom>
            <a:noFill/>
          </p:spPr>
          <p:txBody>
            <a:bodyPr wrap="square" rtlCol="0">
              <a:spAutoFit/>
            </a:bodyPr>
            <a:lstStyle/>
            <a:p>
              <a:pPr algn="l"/>
              <a:r>
                <a:rPr lang="en-US" sz="2000" dirty="0"/>
                <a:t>displays</a:t>
              </a:r>
              <a:endParaRPr lang="en-CA" sz="2000" dirty="0"/>
            </a:p>
          </p:txBody>
        </p:sp>
      </p:grpSp>
      <p:cxnSp>
        <p:nvCxnSpPr>
          <p:cNvPr id="15" name="Straight Arrow Connector 14">
            <a:extLst>
              <a:ext uri="{FF2B5EF4-FFF2-40B4-BE49-F238E27FC236}">
                <a16:creationId xmlns:a16="http://schemas.microsoft.com/office/drawing/2014/main" id="{90A9C201-E5FC-482B-A7CA-89F7F2A4FDB6}"/>
              </a:ext>
            </a:extLst>
          </p:cNvPr>
          <p:cNvCxnSpPr>
            <a:stCxn id="29" idx="3"/>
          </p:cNvCxnSpPr>
          <p:nvPr/>
        </p:nvCxnSpPr>
        <p:spPr>
          <a:xfrm>
            <a:off x="5150840" y="2564607"/>
            <a:ext cx="2478977" cy="106391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654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additive="base">
                                        <p:cTn id="7" dur="500" fill="hold"/>
                                        <p:tgtEl>
                                          <p:spTgt spid="51"/>
                                        </p:tgtEl>
                                        <p:attrNameLst>
                                          <p:attrName>ppt_x</p:attrName>
                                        </p:attrNameLst>
                                      </p:cBhvr>
                                      <p:tavLst>
                                        <p:tav tm="0">
                                          <p:val>
                                            <p:strVal val="0-#ppt_w/2"/>
                                          </p:val>
                                        </p:tav>
                                        <p:tav tm="100000">
                                          <p:val>
                                            <p:strVal val="#ppt_x"/>
                                          </p:val>
                                        </p:tav>
                                      </p:tavLst>
                                    </p:anim>
                                    <p:anim calcmode="lin" valueType="num">
                                      <p:cBhvr additive="base">
                                        <p:cTn id="8" dur="500" fill="hold"/>
                                        <p:tgtEl>
                                          <p:spTgt spid="5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54"/>
                                        </p:tgtEl>
                                        <p:attrNameLst>
                                          <p:attrName>style.visibility</p:attrName>
                                        </p:attrNameLst>
                                      </p:cBhvr>
                                      <p:to>
                                        <p:strVal val="visible"/>
                                      </p:to>
                                    </p:set>
                                    <p:animEffect transition="in" filter="wipe(left)">
                                      <p:cBhvr>
                                        <p:cTn id="16" dur="500"/>
                                        <p:tgtEl>
                                          <p:spTgt spid="54"/>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p:cTn id="20" dur="500" fill="hold"/>
                                        <p:tgtEl>
                                          <p:spTgt spid="18"/>
                                        </p:tgtEl>
                                        <p:attrNameLst>
                                          <p:attrName>ppt_w</p:attrName>
                                        </p:attrNameLst>
                                      </p:cBhvr>
                                      <p:tavLst>
                                        <p:tav tm="0">
                                          <p:val>
                                            <p:fltVal val="0"/>
                                          </p:val>
                                        </p:tav>
                                        <p:tav tm="100000">
                                          <p:val>
                                            <p:strVal val="#ppt_w"/>
                                          </p:val>
                                        </p:tav>
                                      </p:tavLst>
                                    </p:anim>
                                    <p:anim calcmode="lin" valueType="num">
                                      <p:cBhvr>
                                        <p:cTn id="21" dur="500" fill="hold"/>
                                        <p:tgtEl>
                                          <p:spTgt spid="18"/>
                                        </p:tgtEl>
                                        <p:attrNameLst>
                                          <p:attrName>ppt_h</p:attrName>
                                        </p:attrNameLst>
                                      </p:cBhvr>
                                      <p:tavLst>
                                        <p:tav tm="0">
                                          <p:val>
                                            <p:fltVal val="0"/>
                                          </p:val>
                                        </p:tav>
                                        <p:tav tm="100000">
                                          <p:val>
                                            <p:strVal val="#ppt_h"/>
                                          </p:val>
                                        </p:tav>
                                      </p:tavLst>
                                    </p:anim>
                                    <p:animEffect transition="in" filter="fade">
                                      <p:cBhvr>
                                        <p:cTn id="22" dur="500"/>
                                        <p:tgtEl>
                                          <p:spTgt spid="18"/>
                                        </p:tgtEl>
                                      </p:cBhvr>
                                    </p:animEffect>
                                  </p:childTnLst>
                                </p:cTn>
                              </p:par>
                              <p:par>
                                <p:cTn id="23" presetID="22" presetClass="entr" presetSubtype="1"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up)">
                                      <p:cBhvr>
                                        <p:cTn id="25" dur="500"/>
                                        <p:tgtEl>
                                          <p:spTgt spid="11"/>
                                        </p:tgtEl>
                                      </p:cBhvr>
                                    </p:animEffect>
                                  </p:childTnLst>
                                </p:cTn>
                              </p:par>
                            </p:childTnLst>
                          </p:cTn>
                        </p:par>
                        <p:par>
                          <p:cTn id="26" fill="hold">
                            <p:stCondLst>
                              <p:cond delay="2000"/>
                            </p:stCondLst>
                            <p:childTnLst>
                              <p:par>
                                <p:cTn id="27" presetID="22" presetClass="entr" presetSubtype="1" fill="hold" nodeType="after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wipe(up)">
                                      <p:cBhvr>
                                        <p:cTn id="29" dur="500"/>
                                        <p:tgtEl>
                                          <p:spTgt spid="22"/>
                                        </p:tgtEl>
                                      </p:cBhvr>
                                    </p:animEffect>
                                  </p:childTnLst>
                                </p:cTn>
                              </p:par>
                            </p:childTnLst>
                          </p:cTn>
                        </p:par>
                        <p:par>
                          <p:cTn id="30" fill="hold">
                            <p:stCondLst>
                              <p:cond delay="2500"/>
                            </p:stCondLst>
                            <p:childTnLst>
                              <p:par>
                                <p:cTn id="31" presetID="22" presetClass="entr" presetSubtype="1" fill="hold" grpId="0" nodeType="after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wipe(up)">
                                      <p:cBhvr>
                                        <p:cTn id="33" dur="500"/>
                                        <p:tgtEl>
                                          <p:spTgt spid="24"/>
                                        </p:tgtEl>
                                      </p:cBhvr>
                                    </p:animEffect>
                                  </p:childTnLst>
                                </p:cTn>
                              </p:par>
                            </p:childTnLst>
                          </p:cTn>
                        </p:par>
                        <p:par>
                          <p:cTn id="34" fill="hold">
                            <p:stCondLst>
                              <p:cond delay="3000"/>
                            </p:stCondLst>
                            <p:childTnLst>
                              <p:par>
                                <p:cTn id="35" presetID="22" presetClass="entr" presetSubtype="2" fill="hold" nodeType="afterEffect">
                                  <p:stCondLst>
                                    <p:cond delay="0"/>
                                  </p:stCondLst>
                                  <p:childTnLst>
                                    <p:set>
                                      <p:cBhvr>
                                        <p:cTn id="36" dur="1" fill="hold">
                                          <p:stCondLst>
                                            <p:cond delay="0"/>
                                          </p:stCondLst>
                                        </p:cTn>
                                        <p:tgtEl>
                                          <p:spTgt spid="57"/>
                                        </p:tgtEl>
                                        <p:attrNameLst>
                                          <p:attrName>style.visibility</p:attrName>
                                        </p:attrNameLst>
                                      </p:cBhvr>
                                      <p:to>
                                        <p:strVal val="visible"/>
                                      </p:to>
                                    </p:set>
                                    <p:animEffect transition="in" filter="wipe(right)">
                                      <p:cBhvr>
                                        <p:cTn id="37" dur="500"/>
                                        <p:tgtEl>
                                          <p:spTgt spid="57"/>
                                        </p:tgtEl>
                                      </p:cBhvr>
                                    </p:animEffect>
                                  </p:childTnLst>
                                </p:cTn>
                              </p:par>
                              <p:par>
                                <p:cTn id="38" presetID="22" presetClass="entr" presetSubtype="2" fill="hold"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right)">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wipe(left)">
                                      <p:cBhvr>
                                        <p:cTn id="45" dur="500"/>
                                        <p:tgtEl>
                                          <p:spTgt spid="29"/>
                                        </p:tgtEl>
                                      </p:cBhvr>
                                    </p:animEffect>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ipe(left)">
                                      <p:cBhvr>
                                        <p:cTn id="49" dur="500"/>
                                        <p:tgtEl>
                                          <p:spTgt spid="15"/>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wipe(left)">
                                      <p:cBhvr>
                                        <p:cTn id="52" dur="500"/>
                                        <p:tgtEl>
                                          <p:spTgt spid="32"/>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35"/>
                                        </p:tgtEl>
                                        <p:attrNameLst>
                                          <p:attrName>style.visibility</p:attrName>
                                        </p:attrNameLst>
                                      </p:cBhvr>
                                      <p:to>
                                        <p:strVal val="visible"/>
                                      </p:to>
                                    </p:set>
                                    <p:anim calcmode="lin" valueType="num">
                                      <p:cBhvr>
                                        <p:cTn id="57" dur="500" fill="hold"/>
                                        <p:tgtEl>
                                          <p:spTgt spid="35"/>
                                        </p:tgtEl>
                                        <p:attrNameLst>
                                          <p:attrName>ppt_w</p:attrName>
                                        </p:attrNameLst>
                                      </p:cBhvr>
                                      <p:tavLst>
                                        <p:tav tm="0">
                                          <p:val>
                                            <p:fltVal val="0"/>
                                          </p:val>
                                        </p:tav>
                                        <p:tav tm="100000">
                                          <p:val>
                                            <p:strVal val="#ppt_w"/>
                                          </p:val>
                                        </p:tav>
                                      </p:tavLst>
                                    </p:anim>
                                    <p:anim calcmode="lin" valueType="num">
                                      <p:cBhvr>
                                        <p:cTn id="58" dur="500" fill="hold"/>
                                        <p:tgtEl>
                                          <p:spTgt spid="35"/>
                                        </p:tgtEl>
                                        <p:attrNameLst>
                                          <p:attrName>ppt_h</p:attrName>
                                        </p:attrNameLst>
                                      </p:cBhvr>
                                      <p:tavLst>
                                        <p:tav tm="0">
                                          <p:val>
                                            <p:fltVal val="0"/>
                                          </p:val>
                                        </p:tav>
                                        <p:tav tm="100000">
                                          <p:val>
                                            <p:strVal val="#ppt_h"/>
                                          </p:val>
                                        </p:tav>
                                      </p:tavLst>
                                    </p:anim>
                                    <p:animEffect transition="in" filter="fade">
                                      <p:cBhvr>
                                        <p:cTn id="59" dur="500"/>
                                        <p:tgtEl>
                                          <p:spTgt spid="35"/>
                                        </p:tgtEl>
                                      </p:cBhvr>
                                    </p:animEffect>
                                  </p:childTnLst>
                                </p:cTn>
                              </p:par>
                            </p:childTnLst>
                          </p:cTn>
                        </p:par>
                        <p:par>
                          <p:cTn id="60" fill="hold">
                            <p:stCondLst>
                              <p:cond delay="500"/>
                            </p:stCondLst>
                            <p:childTnLst>
                              <p:par>
                                <p:cTn id="61" presetID="26" presetClass="emph" presetSubtype="0" fill="hold" grpId="1" nodeType="afterEffect">
                                  <p:stCondLst>
                                    <p:cond delay="0"/>
                                  </p:stCondLst>
                                  <p:childTnLst>
                                    <p:animEffect transition="out" filter="fade">
                                      <p:cBhvr>
                                        <p:cTn id="62" dur="500" tmFilter="0, 0; .2, .5; .8, .5; 1, 0"/>
                                        <p:tgtEl>
                                          <p:spTgt spid="35"/>
                                        </p:tgtEl>
                                      </p:cBhvr>
                                    </p:animEffect>
                                    <p:animScale>
                                      <p:cBhvr>
                                        <p:cTn id="63" dur="250" autoRev="1" fill="hold"/>
                                        <p:tgtEl>
                                          <p:spTgt spid="35"/>
                                        </p:tgtEl>
                                      </p:cBhvr>
                                      <p:by x="105000" y="105000"/>
                                    </p:animScale>
                                  </p:childTnLst>
                                </p:cTn>
                              </p:par>
                            </p:childTnLst>
                          </p:cTn>
                        </p:par>
                        <p:par>
                          <p:cTn id="64" fill="hold">
                            <p:stCondLst>
                              <p:cond delay="1000"/>
                            </p:stCondLst>
                            <p:childTnLst>
                              <p:par>
                                <p:cTn id="65" presetID="26" presetClass="emph" presetSubtype="0" fill="hold" grpId="2" nodeType="afterEffect">
                                  <p:stCondLst>
                                    <p:cond delay="0"/>
                                  </p:stCondLst>
                                  <p:childTnLst>
                                    <p:animEffect transition="out" filter="fade">
                                      <p:cBhvr>
                                        <p:cTn id="66" dur="500" tmFilter="0, 0; .2, .5; .8, .5; 1, 0"/>
                                        <p:tgtEl>
                                          <p:spTgt spid="35"/>
                                        </p:tgtEl>
                                      </p:cBhvr>
                                    </p:animEffect>
                                    <p:animScale>
                                      <p:cBhvr>
                                        <p:cTn id="67" dur="250" autoRev="1" fill="hold"/>
                                        <p:tgtEl>
                                          <p:spTgt spid="35"/>
                                        </p:tgtEl>
                                      </p:cBhvr>
                                      <p:by x="105000" y="105000"/>
                                    </p:animScale>
                                  </p:childTnLst>
                                </p:cTn>
                              </p:par>
                              <p:par>
                                <p:cTn id="68" presetID="2" presetClass="entr" presetSubtype="2" fill="hold" grpId="0" nodeType="withEffect">
                                  <p:stCondLst>
                                    <p:cond delay="0"/>
                                  </p:stCondLst>
                                  <p:childTnLst>
                                    <p:set>
                                      <p:cBhvr>
                                        <p:cTn id="69" dur="1" fill="hold">
                                          <p:stCondLst>
                                            <p:cond delay="0"/>
                                          </p:stCondLst>
                                        </p:cTn>
                                        <p:tgtEl>
                                          <p:spTgt spid="36"/>
                                        </p:tgtEl>
                                        <p:attrNameLst>
                                          <p:attrName>style.visibility</p:attrName>
                                        </p:attrNameLst>
                                      </p:cBhvr>
                                      <p:to>
                                        <p:strVal val="visible"/>
                                      </p:to>
                                    </p:set>
                                    <p:anim calcmode="lin" valueType="num">
                                      <p:cBhvr additive="base">
                                        <p:cTn id="70" dur="500" fill="hold"/>
                                        <p:tgtEl>
                                          <p:spTgt spid="36"/>
                                        </p:tgtEl>
                                        <p:attrNameLst>
                                          <p:attrName>ppt_x</p:attrName>
                                        </p:attrNameLst>
                                      </p:cBhvr>
                                      <p:tavLst>
                                        <p:tav tm="0">
                                          <p:val>
                                            <p:strVal val="1+#ppt_w/2"/>
                                          </p:val>
                                        </p:tav>
                                        <p:tav tm="100000">
                                          <p:val>
                                            <p:strVal val="#ppt_x"/>
                                          </p:val>
                                        </p:tav>
                                      </p:tavLst>
                                    </p:anim>
                                    <p:anim calcmode="lin" valueType="num">
                                      <p:cBhvr additive="base">
                                        <p:cTn id="71" dur="500" fill="hold"/>
                                        <p:tgtEl>
                                          <p:spTgt spid="36"/>
                                        </p:tgtEl>
                                        <p:attrNameLst>
                                          <p:attrName>ppt_y</p:attrName>
                                        </p:attrNameLst>
                                      </p:cBhvr>
                                      <p:tavLst>
                                        <p:tav tm="0">
                                          <p:val>
                                            <p:strVal val="#ppt_y"/>
                                          </p:val>
                                        </p:tav>
                                        <p:tav tm="100000">
                                          <p:val>
                                            <p:strVal val="#ppt_y"/>
                                          </p:val>
                                        </p:tav>
                                      </p:tavLst>
                                    </p:anim>
                                  </p:childTnLst>
                                </p:cTn>
                              </p:par>
                            </p:childTnLst>
                          </p:cTn>
                        </p:par>
                        <p:par>
                          <p:cTn id="72" fill="hold">
                            <p:stCondLst>
                              <p:cond delay="1500"/>
                            </p:stCondLst>
                            <p:childTnLst>
                              <p:par>
                                <p:cTn id="73" presetID="22" presetClass="entr" presetSubtype="2" fill="hold" nodeType="afterEffect">
                                  <p:stCondLst>
                                    <p:cond delay="0"/>
                                  </p:stCondLst>
                                  <p:childTnLst>
                                    <p:set>
                                      <p:cBhvr>
                                        <p:cTn id="74" dur="1" fill="hold">
                                          <p:stCondLst>
                                            <p:cond delay="0"/>
                                          </p:stCondLst>
                                        </p:cTn>
                                        <p:tgtEl>
                                          <p:spTgt spid="42"/>
                                        </p:tgtEl>
                                        <p:attrNameLst>
                                          <p:attrName>style.visibility</p:attrName>
                                        </p:attrNameLst>
                                      </p:cBhvr>
                                      <p:to>
                                        <p:strVal val="visible"/>
                                      </p:to>
                                    </p:set>
                                    <p:animEffect transition="in" filter="wipe(right)">
                                      <p:cBhvr>
                                        <p:cTn id="75" dur="500"/>
                                        <p:tgtEl>
                                          <p:spTgt spid="42"/>
                                        </p:tgtEl>
                                      </p:cBhvr>
                                    </p:animEffect>
                                  </p:childTnLst>
                                </p:cTn>
                              </p:par>
                              <p:par>
                                <p:cTn id="76" presetID="22" presetClass="entr" presetSubtype="2" fill="hold" nodeType="withEffect">
                                  <p:stCondLst>
                                    <p:cond delay="0"/>
                                  </p:stCondLst>
                                  <p:childTnLst>
                                    <p:set>
                                      <p:cBhvr>
                                        <p:cTn id="77" dur="1" fill="hold">
                                          <p:stCondLst>
                                            <p:cond delay="0"/>
                                          </p:stCondLst>
                                        </p:cTn>
                                        <p:tgtEl>
                                          <p:spTgt spid="50"/>
                                        </p:tgtEl>
                                        <p:attrNameLst>
                                          <p:attrName>style.visibility</p:attrName>
                                        </p:attrNameLst>
                                      </p:cBhvr>
                                      <p:to>
                                        <p:strVal val="visible"/>
                                      </p:to>
                                    </p:set>
                                    <p:animEffect transition="in" filter="wipe(right)">
                                      <p:cBhvr>
                                        <p:cTn id="78"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8" grpId="0" animBg="1"/>
      <p:bldP spid="24" grpId="0" animBg="1"/>
      <p:bldP spid="29" grpId="0" animBg="1"/>
      <p:bldP spid="32" grpId="0" animBg="1"/>
      <p:bldP spid="35" grpId="0"/>
      <p:bldP spid="35" grpId="1"/>
      <p:bldP spid="35" grpId="2"/>
      <p:bldP spid="36" grpId="0" animBg="1"/>
      <p:bldP spid="51"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50554C1-E689-443E-8CA7-788C808ED67A}"/>
              </a:ext>
            </a:extLst>
          </p:cNvPr>
          <p:cNvSpPr/>
          <p:nvPr/>
        </p:nvSpPr>
        <p:spPr>
          <a:xfrm>
            <a:off x="184804" y="163258"/>
            <a:ext cx="3403881"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US" sz="2000" dirty="0"/>
              <a:t>O</a:t>
            </a:r>
            <a:r>
              <a:rPr lang="en-CA" sz="2000" dirty="0"/>
              <a:t>rganize Pages – Print Pages …</a:t>
            </a:r>
          </a:p>
        </p:txBody>
      </p:sp>
      <p:sp>
        <p:nvSpPr>
          <p:cNvPr id="6" name="Slide Number Placeholder 2">
            <a:extLst>
              <a:ext uri="{FF2B5EF4-FFF2-40B4-BE49-F238E27FC236}">
                <a16:creationId xmlns:a16="http://schemas.microsoft.com/office/drawing/2014/main" id="{EA153060-2D1A-4C84-BE0C-02B79BD3858E}"/>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40</a:t>
            </a:fld>
            <a:endParaRPr lang="en-GB" dirty="0">
              <a:solidFill>
                <a:schemeClr val="tx1"/>
              </a:solidFill>
            </a:endParaRPr>
          </a:p>
        </p:txBody>
      </p:sp>
      <p:pic>
        <p:nvPicPr>
          <p:cNvPr id="10" name="Picture 9">
            <a:extLst>
              <a:ext uri="{FF2B5EF4-FFF2-40B4-BE49-F238E27FC236}">
                <a16:creationId xmlns:a16="http://schemas.microsoft.com/office/drawing/2014/main" id="{02F3E5D8-7B82-494D-AE96-2AEC832F7F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5206" y="586548"/>
            <a:ext cx="6860093" cy="6152305"/>
          </a:xfrm>
          <a:prstGeom prst="rect">
            <a:avLst/>
          </a:prstGeom>
        </p:spPr>
      </p:pic>
      <p:sp>
        <p:nvSpPr>
          <p:cNvPr id="11" name="Rectangle 10">
            <a:extLst>
              <a:ext uri="{FF2B5EF4-FFF2-40B4-BE49-F238E27FC236}">
                <a16:creationId xmlns:a16="http://schemas.microsoft.com/office/drawing/2014/main" id="{87E2A444-E3AA-4F2E-9B1B-2263EC707902}"/>
              </a:ext>
            </a:extLst>
          </p:cNvPr>
          <p:cNvSpPr/>
          <p:nvPr/>
        </p:nvSpPr>
        <p:spPr>
          <a:xfrm>
            <a:off x="5282299" y="6343498"/>
            <a:ext cx="879220" cy="292784"/>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Straight Arrow Connector 12">
            <a:extLst>
              <a:ext uri="{FF2B5EF4-FFF2-40B4-BE49-F238E27FC236}">
                <a16:creationId xmlns:a16="http://schemas.microsoft.com/office/drawing/2014/main" id="{094A25BA-B0FB-4D1E-ABFA-EDB4106D172F}"/>
              </a:ext>
            </a:extLst>
          </p:cNvPr>
          <p:cNvCxnSpPr>
            <a:cxnSpLocks/>
            <a:stCxn id="11" idx="1"/>
          </p:cNvCxnSpPr>
          <p:nvPr/>
        </p:nvCxnSpPr>
        <p:spPr>
          <a:xfrm flipH="1" flipV="1">
            <a:off x="4781629" y="6240927"/>
            <a:ext cx="500670" cy="248963"/>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535BB1A5-E0E6-485D-8849-3D5187016C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804" y="900486"/>
            <a:ext cx="4596825" cy="5358730"/>
          </a:xfrm>
          <a:prstGeom prst="rect">
            <a:avLst/>
          </a:prstGeom>
        </p:spPr>
      </p:pic>
    </p:spTree>
    <p:extLst>
      <p:ext uri="{BB962C8B-B14F-4D97-AF65-F5344CB8AC3E}">
        <p14:creationId xmlns:p14="http://schemas.microsoft.com/office/powerpoint/2010/main" val="847048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right)">
                                      <p:cBhvr>
                                        <p:cTn id="11" dur="500"/>
                                        <p:tgtEl>
                                          <p:spTgt spid="13"/>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E3A92D0-9FA1-4F4B-A797-B1EF5AF4B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5405688"/>
            <a:ext cx="12190992" cy="1456824"/>
          </a:xfrm>
          <a:prstGeom prst="rect">
            <a:avLst/>
          </a:prstGeom>
        </p:spPr>
      </p:pic>
      <p:pic>
        <p:nvPicPr>
          <p:cNvPr id="12" name="Picture 11">
            <a:extLst>
              <a:ext uri="{FF2B5EF4-FFF2-40B4-BE49-F238E27FC236}">
                <a16:creationId xmlns:a16="http://schemas.microsoft.com/office/drawing/2014/main" id="{9E91D371-0475-43C0-AE6F-0EF4486B8C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 y="3492"/>
            <a:ext cx="12190992" cy="1536065"/>
          </a:xfrm>
          <a:prstGeom prst="rect">
            <a:avLst/>
          </a:prstGeom>
        </p:spPr>
      </p:pic>
      <p:sp useBgFill="1">
        <p:nvSpPr>
          <p:cNvPr id="4" name="TextBox 3"/>
          <p:cNvSpPr txBox="1"/>
          <p:nvPr/>
        </p:nvSpPr>
        <p:spPr>
          <a:xfrm>
            <a:off x="345623" y="144757"/>
            <a:ext cx="5978977" cy="523220"/>
          </a:xfrm>
          <a:prstGeom prst="rect">
            <a:avLst/>
          </a:prstGeom>
          <a:effectLst>
            <a:glow rad="139700">
              <a:schemeClr val="accent2">
                <a:lumMod val="75000"/>
                <a:alpha val="40000"/>
              </a:schemeClr>
            </a:glow>
            <a:softEdge rad="63500"/>
          </a:effectLst>
        </p:spPr>
        <p:txBody>
          <a:bodyPr wrap="square" rtlCol="0">
            <a:spAutoFit/>
          </a:bodyPr>
          <a:lstStyle/>
          <a:p>
            <a:pPr algn="ctr"/>
            <a:r>
              <a:rPr lang="en-CA" sz="2800" dirty="0"/>
              <a:t>We have covered here in this course …</a:t>
            </a:r>
          </a:p>
        </p:txBody>
      </p:sp>
      <p:sp>
        <p:nvSpPr>
          <p:cNvPr id="18" name="TextBox 17">
            <a:extLst>
              <a:ext uri="{FF2B5EF4-FFF2-40B4-BE49-F238E27FC236}">
                <a16:creationId xmlns:a16="http://schemas.microsoft.com/office/drawing/2014/main" id="{40ADA397-F24B-47C2-BAE4-200B7C329A28}"/>
              </a:ext>
            </a:extLst>
          </p:cNvPr>
          <p:cNvSpPr txBox="1"/>
          <p:nvPr/>
        </p:nvSpPr>
        <p:spPr>
          <a:xfrm>
            <a:off x="597040" y="3474279"/>
            <a:ext cx="4819651" cy="369332"/>
          </a:xfrm>
          <a:prstGeom prst="rect">
            <a:avLst/>
          </a:prstGeom>
          <a:noFill/>
          <a:ln w="19050">
            <a:solidFill>
              <a:srgbClr val="00B050"/>
            </a:solidFill>
          </a:ln>
        </p:spPr>
        <p:txBody>
          <a:bodyPr wrap="square" rtlCol="0">
            <a:spAutoFit/>
          </a:bodyPr>
          <a:lstStyle/>
          <a:p>
            <a:r>
              <a:rPr lang="en-CA" dirty="0"/>
              <a:t>Creating a PDF</a:t>
            </a:r>
          </a:p>
        </p:txBody>
      </p:sp>
      <p:sp>
        <p:nvSpPr>
          <p:cNvPr id="23" name="TextBox 22">
            <a:extLst>
              <a:ext uri="{FF2B5EF4-FFF2-40B4-BE49-F238E27FC236}">
                <a16:creationId xmlns:a16="http://schemas.microsoft.com/office/drawing/2014/main" id="{4DB64050-75B5-4278-923C-57BE231BD88E}"/>
              </a:ext>
            </a:extLst>
          </p:cNvPr>
          <p:cNvSpPr txBox="1"/>
          <p:nvPr/>
        </p:nvSpPr>
        <p:spPr>
          <a:xfrm>
            <a:off x="6662321" y="3808842"/>
            <a:ext cx="4819651" cy="369332"/>
          </a:xfrm>
          <a:prstGeom prst="rect">
            <a:avLst/>
          </a:prstGeom>
          <a:noFill/>
          <a:ln w="19050">
            <a:solidFill>
              <a:srgbClr val="00B050"/>
            </a:solidFill>
          </a:ln>
        </p:spPr>
        <p:txBody>
          <a:bodyPr wrap="square" rtlCol="0">
            <a:spAutoFit/>
          </a:bodyPr>
          <a:lstStyle/>
          <a:p>
            <a:r>
              <a:rPr lang="en-CA" dirty="0"/>
              <a:t>Organizing Pages</a:t>
            </a:r>
          </a:p>
        </p:txBody>
      </p:sp>
      <p:sp>
        <p:nvSpPr>
          <p:cNvPr id="28" name="TextBox 27">
            <a:extLst>
              <a:ext uri="{FF2B5EF4-FFF2-40B4-BE49-F238E27FC236}">
                <a16:creationId xmlns:a16="http://schemas.microsoft.com/office/drawing/2014/main" id="{38DF423C-66FB-4D88-9F7B-4E3277B28600}"/>
              </a:ext>
            </a:extLst>
          </p:cNvPr>
          <p:cNvSpPr txBox="1"/>
          <p:nvPr/>
        </p:nvSpPr>
        <p:spPr>
          <a:xfrm>
            <a:off x="6668156" y="1998216"/>
            <a:ext cx="4819651" cy="369332"/>
          </a:xfrm>
          <a:prstGeom prst="rect">
            <a:avLst/>
          </a:prstGeom>
          <a:noFill/>
          <a:ln w="19050">
            <a:solidFill>
              <a:srgbClr val="00B050"/>
            </a:solidFill>
          </a:ln>
        </p:spPr>
        <p:txBody>
          <a:bodyPr wrap="square" rtlCol="0">
            <a:spAutoFit/>
          </a:bodyPr>
          <a:lstStyle/>
          <a:p>
            <a:r>
              <a:rPr lang="en-CA" dirty="0"/>
              <a:t>Editing a PDF</a:t>
            </a:r>
          </a:p>
        </p:txBody>
      </p:sp>
      <p:sp>
        <p:nvSpPr>
          <p:cNvPr id="29" name="TextBox 28">
            <a:extLst>
              <a:ext uri="{FF2B5EF4-FFF2-40B4-BE49-F238E27FC236}">
                <a16:creationId xmlns:a16="http://schemas.microsoft.com/office/drawing/2014/main" id="{93FF4DBE-171B-4321-AB2B-46D5F57DC3C2}"/>
              </a:ext>
            </a:extLst>
          </p:cNvPr>
          <p:cNvSpPr txBox="1"/>
          <p:nvPr/>
        </p:nvSpPr>
        <p:spPr>
          <a:xfrm>
            <a:off x="7051650" y="2369191"/>
            <a:ext cx="4436158" cy="369332"/>
          </a:xfrm>
          <a:prstGeom prst="rect">
            <a:avLst/>
          </a:prstGeom>
          <a:noFill/>
          <a:ln w="19050">
            <a:solidFill>
              <a:srgbClr val="00B050"/>
            </a:solidFill>
          </a:ln>
        </p:spPr>
        <p:txBody>
          <a:bodyPr wrap="square" rtlCol="0">
            <a:spAutoFit/>
          </a:bodyPr>
          <a:lstStyle/>
          <a:p>
            <a:r>
              <a:rPr lang="en-CA" dirty="0"/>
              <a:t>Edit, Add Text, Add Image, Add Hyperlink</a:t>
            </a:r>
          </a:p>
        </p:txBody>
      </p:sp>
      <p:sp>
        <p:nvSpPr>
          <p:cNvPr id="30" name="TextBox 29">
            <a:extLst>
              <a:ext uri="{FF2B5EF4-FFF2-40B4-BE49-F238E27FC236}">
                <a16:creationId xmlns:a16="http://schemas.microsoft.com/office/drawing/2014/main" id="{CDF5107E-6F59-43FD-AF7E-DEBAC5BE4A4F}"/>
              </a:ext>
            </a:extLst>
          </p:cNvPr>
          <p:cNvSpPr txBox="1"/>
          <p:nvPr/>
        </p:nvSpPr>
        <p:spPr>
          <a:xfrm>
            <a:off x="598327" y="1998378"/>
            <a:ext cx="4819651" cy="369332"/>
          </a:xfrm>
          <a:prstGeom prst="rect">
            <a:avLst/>
          </a:prstGeom>
          <a:noFill/>
          <a:ln w="19050">
            <a:solidFill>
              <a:srgbClr val="00B050"/>
            </a:solidFill>
          </a:ln>
        </p:spPr>
        <p:txBody>
          <a:bodyPr wrap="square" rtlCol="0">
            <a:spAutoFit/>
          </a:bodyPr>
          <a:lstStyle/>
          <a:p>
            <a:r>
              <a:rPr lang="en-CA" dirty="0"/>
              <a:t>Where to find Acrobat 2020 help online</a:t>
            </a:r>
          </a:p>
        </p:txBody>
      </p:sp>
      <p:sp>
        <p:nvSpPr>
          <p:cNvPr id="36" name="TextBox 35">
            <a:extLst>
              <a:ext uri="{FF2B5EF4-FFF2-40B4-BE49-F238E27FC236}">
                <a16:creationId xmlns:a16="http://schemas.microsoft.com/office/drawing/2014/main" id="{1899F537-9432-4259-BCD1-41F2579CD02C}"/>
              </a:ext>
            </a:extLst>
          </p:cNvPr>
          <p:cNvSpPr txBox="1"/>
          <p:nvPr/>
        </p:nvSpPr>
        <p:spPr>
          <a:xfrm>
            <a:off x="998296" y="2367710"/>
            <a:ext cx="4420353" cy="369332"/>
          </a:xfrm>
          <a:prstGeom prst="rect">
            <a:avLst/>
          </a:prstGeom>
          <a:noFill/>
          <a:ln w="19050">
            <a:solidFill>
              <a:srgbClr val="00B050"/>
            </a:solidFill>
          </a:ln>
        </p:spPr>
        <p:txBody>
          <a:bodyPr wrap="square" rtlCol="0">
            <a:spAutoFit/>
          </a:bodyPr>
          <a:lstStyle/>
          <a:p>
            <a:r>
              <a:rPr lang="en-CA" dirty="0"/>
              <a:t>Adobe Acrobat Pro Tutorials</a:t>
            </a:r>
          </a:p>
        </p:txBody>
      </p:sp>
      <p:sp>
        <p:nvSpPr>
          <p:cNvPr id="37" name="TextBox 36">
            <a:extLst>
              <a:ext uri="{FF2B5EF4-FFF2-40B4-BE49-F238E27FC236}">
                <a16:creationId xmlns:a16="http://schemas.microsoft.com/office/drawing/2014/main" id="{4D97EB45-9BDB-4D6F-B8FE-60341E292D89}"/>
              </a:ext>
            </a:extLst>
          </p:cNvPr>
          <p:cNvSpPr txBox="1"/>
          <p:nvPr/>
        </p:nvSpPr>
        <p:spPr>
          <a:xfrm>
            <a:off x="980533" y="3843611"/>
            <a:ext cx="4437445" cy="369332"/>
          </a:xfrm>
          <a:prstGeom prst="rect">
            <a:avLst/>
          </a:prstGeom>
          <a:noFill/>
          <a:ln w="19050">
            <a:solidFill>
              <a:srgbClr val="00B050"/>
            </a:solidFill>
          </a:ln>
        </p:spPr>
        <p:txBody>
          <a:bodyPr wrap="square" rtlCol="0">
            <a:spAutoFit/>
          </a:bodyPr>
          <a:lstStyle/>
          <a:p>
            <a:r>
              <a:rPr lang="en-CA" dirty="0"/>
              <a:t>From a Blank Page</a:t>
            </a:r>
          </a:p>
        </p:txBody>
      </p:sp>
      <p:sp>
        <p:nvSpPr>
          <p:cNvPr id="38" name="TextBox 37">
            <a:extLst>
              <a:ext uri="{FF2B5EF4-FFF2-40B4-BE49-F238E27FC236}">
                <a16:creationId xmlns:a16="http://schemas.microsoft.com/office/drawing/2014/main" id="{CE762B77-DC4B-4FD3-B148-0E044C294904}"/>
              </a:ext>
            </a:extLst>
          </p:cNvPr>
          <p:cNvSpPr txBox="1"/>
          <p:nvPr/>
        </p:nvSpPr>
        <p:spPr>
          <a:xfrm>
            <a:off x="7045815" y="4178174"/>
            <a:ext cx="4436158" cy="369332"/>
          </a:xfrm>
          <a:prstGeom prst="rect">
            <a:avLst/>
          </a:prstGeom>
          <a:noFill/>
          <a:ln w="19050">
            <a:solidFill>
              <a:srgbClr val="00B050"/>
            </a:solidFill>
          </a:ln>
        </p:spPr>
        <p:txBody>
          <a:bodyPr wrap="square" rtlCol="0">
            <a:spAutoFit/>
          </a:bodyPr>
          <a:lstStyle/>
          <a:p>
            <a:r>
              <a:rPr lang="en-CA" dirty="0"/>
              <a:t>Rotate a Page, Delete a Page, Extract a Page</a:t>
            </a:r>
          </a:p>
        </p:txBody>
      </p:sp>
      <p:sp>
        <p:nvSpPr>
          <p:cNvPr id="39" name="TextBox 38">
            <a:extLst>
              <a:ext uri="{FF2B5EF4-FFF2-40B4-BE49-F238E27FC236}">
                <a16:creationId xmlns:a16="http://schemas.microsoft.com/office/drawing/2014/main" id="{BFCE677A-E324-404F-B6A6-500FD75001A0}"/>
              </a:ext>
            </a:extLst>
          </p:cNvPr>
          <p:cNvSpPr txBox="1"/>
          <p:nvPr/>
        </p:nvSpPr>
        <p:spPr>
          <a:xfrm>
            <a:off x="998295" y="2739052"/>
            <a:ext cx="4420353" cy="369332"/>
          </a:xfrm>
          <a:prstGeom prst="rect">
            <a:avLst/>
          </a:prstGeom>
          <a:noFill/>
          <a:ln w="19050">
            <a:solidFill>
              <a:srgbClr val="00B050"/>
            </a:solidFill>
          </a:ln>
        </p:spPr>
        <p:txBody>
          <a:bodyPr wrap="square" rtlCol="0">
            <a:spAutoFit/>
          </a:bodyPr>
          <a:lstStyle/>
          <a:p>
            <a:r>
              <a:rPr lang="en-CA" dirty="0"/>
              <a:t>Adobe Acrobat Pro User Guide</a:t>
            </a:r>
          </a:p>
        </p:txBody>
      </p:sp>
      <p:sp>
        <p:nvSpPr>
          <p:cNvPr id="40" name="TextBox 39">
            <a:extLst>
              <a:ext uri="{FF2B5EF4-FFF2-40B4-BE49-F238E27FC236}">
                <a16:creationId xmlns:a16="http://schemas.microsoft.com/office/drawing/2014/main" id="{2C93DB57-293B-4D0F-A163-52B91D00FD75}"/>
              </a:ext>
            </a:extLst>
          </p:cNvPr>
          <p:cNvSpPr txBox="1"/>
          <p:nvPr/>
        </p:nvSpPr>
        <p:spPr>
          <a:xfrm>
            <a:off x="981202" y="4208527"/>
            <a:ext cx="4437445" cy="369332"/>
          </a:xfrm>
          <a:prstGeom prst="rect">
            <a:avLst/>
          </a:prstGeom>
          <a:noFill/>
          <a:ln w="19050">
            <a:solidFill>
              <a:srgbClr val="00B050"/>
            </a:solidFill>
          </a:ln>
        </p:spPr>
        <p:txBody>
          <a:bodyPr wrap="square" rtlCol="0">
            <a:spAutoFit/>
          </a:bodyPr>
          <a:lstStyle/>
          <a:p>
            <a:r>
              <a:rPr lang="en-CA" dirty="0"/>
              <a:t>From a Single or Multiple Files</a:t>
            </a:r>
          </a:p>
        </p:txBody>
      </p:sp>
      <p:sp>
        <p:nvSpPr>
          <p:cNvPr id="41" name="TextBox 40">
            <a:extLst>
              <a:ext uri="{FF2B5EF4-FFF2-40B4-BE49-F238E27FC236}">
                <a16:creationId xmlns:a16="http://schemas.microsoft.com/office/drawing/2014/main" id="{08C58FB4-1F10-4982-A5FC-15E83AE3991F}"/>
              </a:ext>
            </a:extLst>
          </p:cNvPr>
          <p:cNvSpPr txBox="1"/>
          <p:nvPr/>
        </p:nvSpPr>
        <p:spPr>
          <a:xfrm>
            <a:off x="981203" y="4577697"/>
            <a:ext cx="4437445" cy="369332"/>
          </a:xfrm>
          <a:prstGeom prst="rect">
            <a:avLst/>
          </a:prstGeom>
          <a:noFill/>
          <a:ln w="19050">
            <a:solidFill>
              <a:srgbClr val="00B050"/>
            </a:solidFill>
          </a:ln>
        </p:spPr>
        <p:txBody>
          <a:bodyPr wrap="square" rtlCol="0">
            <a:spAutoFit/>
          </a:bodyPr>
          <a:lstStyle/>
          <a:p>
            <a:r>
              <a:rPr lang="en-CA" dirty="0"/>
              <a:t>From the Clipboard</a:t>
            </a:r>
          </a:p>
        </p:txBody>
      </p:sp>
      <p:sp>
        <p:nvSpPr>
          <p:cNvPr id="42" name="TextBox 41">
            <a:extLst>
              <a:ext uri="{FF2B5EF4-FFF2-40B4-BE49-F238E27FC236}">
                <a16:creationId xmlns:a16="http://schemas.microsoft.com/office/drawing/2014/main" id="{DEADA9B9-63C1-4645-B6BB-F8E6D23BCF54}"/>
              </a:ext>
            </a:extLst>
          </p:cNvPr>
          <p:cNvSpPr txBox="1"/>
          <p:nvPr/>
        </p:nvSpPr>
        <p:spPr>
          <a:xfrm>
            <a:off x="7043410" y="4550497"/>
            <a:ext cx="4436159" cy="369332"/>
          </a:xfrm>
          <a:prstGeom prst="rect">
            <a:avLst/>
          </a:prstGeom>
          <a:noFill/>
          <a:ln w="19050">
            <a:solidFill>
              <a:srgbClr val="00B050"/>
            </a:solidFill>
          </a:ln>
        </p:spPr>
        <p:txBody>
          <a:bodyPr wrap="square" rtlCol="0">
            <a:spAutoFit/>
          </a:bodyPr>
          <a:lstStyle/>
          <a:p>
            <a:r>
              <a:rPr lang="en-CA" dirty="0"/>
              <a:t>Insert a Page, Split the Document, Print Pages</a:t>
            </a:r>
          </a:p>
        </p:txBody>
      </p:sp>
      <p:sp>
        <p:nvSpPr>
          <p:cNvPr id="43" name="TextBox 42">
            <a:extLst>
              <a:ext uri="{FF2B5EF4-FFF2-40B4-BE49-F238E27FC236}">
                <a16:creationId xmlns:a16="http://schemas.microsoft.com/office/drawing/2014/main" id="{FF847AF6-C006-4B3B-B48A-4C9339F5E889}"/>
              </a:ext>
            </a:extLst>
          </p:cNvPr>
          <p:cNvSpPr txBox="1"/>
          <p:nvPr/>
        </p:nvSpPr>
        <p:spPr>
          <a:xfrm>
            <a:off x="7058150" y="2738890"/>
            <a:ext cx="4437445" cy="369332"/>
          </a:xfrm>
          <a:prstGeom prst="rect">
            <a:avLst/>
          </a:prstGeom>
          <a:noFill/>
          <a:ln w="19050">
            <a:solidFill>
              <a:srgbClr val="00B050"/>
            </a:solidFill>
          </a:ln>
        </p:spPr>
        <p:txBody>
          <a:bodyPr wrap="square" rtlCol="0">
            <a:spAutoFit/>
          </a:bodyPr>
          <a:lstStyle/>
          <a:p>
            <a:r>
              <a:rPr lang="en-CA" dirty="0"/>
              <a:t>Add Watermark, Watermark vs. Background</a:t>
            </a:r>
          </a:p>
        </p:txBody>
      </p:sp>
      <p:sp>
        <p:nvSpPr>
          <p:cNvPr id="44" name="TextBox 43">
            <a:extLst>
              <a:ext uri="{FF2B5EF4-FFF2-40B4-BE49-F238E27FC236}">
                <a16:creationId xmlns:a16="http://schemas.microsoft.com/office/drawing/2014/main" id="{18797A1F-4CFF-4761-AC4D-47791E927231}"/>
              </a:ext>
            </a:extLst>
          </p:cNvPr>
          <p:cNvSpPr txBox="1"/>
          <p:nvPr/>
        </p:nvSpPr>
        <p:spPr>
          <a:xfrm>
            <a:off x="7059888" y="3108937"/>
            <a:ext cx="4435707" cy="400110"/>
          </a:xfrm>
          <a:prstGeom prst="rect">
            <a:avLst/>
          </a:prstGeom>
          <a:noFill/>
          <a:ln w="19050">
            <a:solidFill>
              <a:srgbClr val="00B050"/>
            </a:solidFill>
          </a:ln>
        </p:spPr>
        <p:txBody>
          <a:bodyPr wrap="square" rtlCol="0">
            <a:spAutoFit/>
          </a:bodyPr>
          <a:lstStyle/>
          <a:p>
            <a:r>
              <a:rPr lang="en-CA" sz="2000" dirty="0"/>
              <a:t>Export PDF</a:t>
            </a:r>
          </a:p>
        </p:txBody>
      </p:sp>
    </p:spTree>
    <p:extLst>
      <p:ext uri="{BB962C8B-B14F-4D97-AF65-F5344CB8AC3E}">
        <p14:creationId xmlns:p14="http://schemas.microsoft.com/office/powerpoint/2010/main" val="107587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30"/>
                                        </p:tgtEl>
                                        <p:attrNameLst>
                                          <p:attrName>style.visibility</p:attrName>
                                        </p:attrNameLst>
                                      </p:cBhvr>
                                      <p:to>
                                        <p:strVal val="visible"/>
                                      </p:to>
                                    </p:set>
                                    <p:anim calcmode="lin" valueType="num">
                                      <p:cBhvr additive="base">
                                        <p:cTn id="17" dur="500" fill="hold"/>
                                        <p:tgtEl>
                                          <p:spTgt spid="30"/>
                                        </p:tgtEl>
                                        <p:attrNameLst>
                                          <p:attrName>ppt_x</p:attrName>
                                        </p:attrNameLst>
                                      </p:cBhvr>
                                      <p:tavLst>
                                        <p:tav tm="0">
                                          <p:val>
                                            <p:strVal val="0-#ppt_w/2"/>
                                          </p:val>
                                        </p:tav>
                                        <p:tav tm="100000">
                                          <p:val>
                                            <p:strVal val="#ppt_x"/>
                                          </p:val>
                                        </p:tav>
                                      </p:tavLst>
                                    </p:anim>
                                    <p:anim calcmode="lin" valueType="num">
                                      <p:cBhvr additive="base">
                                        <p:cTn id="18" dur="500" fill="hold"/>
                                        <p:tgtEl>
                                          <p:spTgt spid="30"/>
                                        </p:tgtEl>
                                        <p:attrNameLst>
                                          <p:attrName>ppt_y</p:attrName>
                                        </p:attrNameLst>
                                      </p:cBhvr>
                                      <p:tavLst>
                                        <p:tav tm="0">
                                          <p:val>
                                            <p:strVal val="#ppt_y"/>
                                          </p:val>
                                        </p:tav>
                                        <p:tav tm="100000">
                                          <p:val>
                                            <p:strVal val="#ppt_y"/>
                                          </p:val>
                                        </p:tav>
                                      </p:tavLst>
                                    </p:anim>
                                  </p:childTnLst>
                                </p:cTn>
                              </p:par>
                              <p:par>
                                <p:cTn id="19" presetID="2" presetClass="entr" presetSubtype="12"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anim calcmode="lin" valueType="num">
                                      <p:cBhvr additive="base">
                                        <p:cTn id="21" dur="500" fill="hold"/>
                                        <p:tgtEl>
                                          <p:spTgt spid="36"/>
                                        </p:tgtEl>
                                        <p:attrNameLst>
                                          <p:attrName>ppt_x</p:attrName>
                                        </p:attrNameLst>
                                      </p:cBhvr>
                                      <p:tavLst>
                                        <p:tav tm="0">
                                          <p:val>
                                            <p:strVal val="0-#ppt_w/2"/>
                                          </p:val>
                                        </p:tav>
                                        <p:tav tm="100000">
                                          <p:val>
                                            <p:strVal val="#ppt_x"/>
                                          </p:val>
                                        </p:tav>
                                      </p:tavLst>
                                    </p:anim>
                                    <p:anim calcmode="lin" valueType="num">
                                      <p:cBhvr additive="base">
                                        <p:cTn id="2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12"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anim calcmode="lin" valueType="num">
                                      <p:cBhvr additive="base">
                                        <p:cTn id="27" dur="500" fill="hold"/>
                                        <p:tgtEl>
                                          <p:spTgt spid="39"/>
                                        </p:tgtEl>
                                        <p:attrNameLst>
                                          <p:attrName>ppt_x</p:attrName>
                                        </p:attrNameLst>
                                      </p:cBhvr>
                                      <p:tavLst>
                                        <p:tav tm="0">
                                          <p:val>
                                            <p:strVal val="0-#ppt_w/2"/>
                                          </p:val>
                                        </p:tav>
                                        <p:tav tm="100000">
                                          <p:val>
                                            <p:strVal val="#ppt_x"/>
                                          </p:val>
                                        </p:tav>
                                      </p:tavLst>
                                    </p:anim>
                                    <p:anim calcmode="lin" valueType="num">
                                      <p:cBhvr additive="base">
                                        <p:cTn id="2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500" fill="hold"/>
                                        <p:tgtEl>
                                          <p:spTgt spid="18"/>
                                        </p:tgtEl>
                                        <p:attrNameLst>
                                          <p:attrName>ppt_x</p:attrName>
                                        </p:attrNameLst>
                                      </p:cBhvr>
                                      <p:tavLst>
                                        <p:tav tm="0">
                                          <p:val>
                                            <p:strVal val="0-#ppt_w/2"/>
                                          </p:val>
                                        </p:tav>
                                        <p:tav tm="100000">
                                          <p:val>
                                            <p:strVal val="#ppt_x"/>
                                          </p:val>
                                        </p:tav>
                                      </p:tavLst>
                                    </p:anim>
                                    <p:anim calcmode="lin" valueType="num">
                                      <p:cBhvr additive="base">
                                        <p:cTn id="34" dur="500" fill="hold"/>
                                        <p:tgtEl>
                                          <p:spTgt spid="18"/>
                                        </p:tgtEl>
                                        <p:attrNameLst>
                                          <p:attrName>ppt_y</p:attrName>
                                        </p:attrNameLst>
                                      </p:cBhvr>
                                      <p:tavLst>
                                        <p:tav tm="0">
                                          <p:val>
                                            <p:strVal val="#ppt_y"/>
                                          </p:val>
                                        </p:tav>
                                        <p:tav tm="100000">
                                          <p:val>
                                            <p:strVal val="#ppt_y"/>
                                          </p:val>
                                        </p:tav>
                                      </p:tavLst>
                                    </p:anim>
                                  </p:childTnLst>
                                </p:cTn>
                              </p:par>
                              <p:par>
                                <p:cTn id="35" presetID="2" presetClass="entr" presetSubtype="12" fill="hold" grpId="0" nodeType="withEffect">
                                  <p:stCondLst>
                                    <p:cond delay="0"/>
                                  </p:stCondLst>
                                  <p:childTnLst>
                                    <p:set>
                                      <p:cBhvr>
                                        <p:cTn id="36" dur="1" fill="hold">
                                          <p:stCondLst>
                                            <p:cond delay="0"/>
                                          </p:stCondLst>
                                        </p:cTn>
                                        <p:tgtEl>
                                          <p:spTgt spid="37"/>
                                        </p:tgtEl>
                                        <p:attrNameLst>
                                          <p:attrName>style.visibility</p:attrName>
                                        </p:attrNameLst>
                                      </p:cBhvr>
                                      <p:to>
                                        <p:strVal val="visible"/>
                                      </p:to>
                                    </p:set>
                                    <p:anim calcmode="lin" valueType="num">
                                      <p:cBhvr additive="base">
                                        <p:cTn id="37" dur="500" fill="hold"/>
                                        <p:tgtEl>
                                          <p:spTgt spid="37"/>
                                        </p:tgtEl>
                                        <p:attrNameLst>
                                          <p:attrName>ppt_x</p:attrName>
                                        </p:attrNameLst>
                                      </p:cBhvr>
                                      <p:tavLst>
                                        <p:tav tm="0">
                                          <p:val>
                                            <p:strVal val="0-#ppt_w/2"/>
                                          </p:val>
                                        </p:tav>
                                        <p:tav tm="100000">
                                          <p:val>
                                            <p:strVal val="#ppt_x"/>
                                          </p:val>
                                        </p:tav>
                                      </p:tavLst>
                                    </p:anim>
                                    <p:anim calcmode="lin" valueType="num">
                                      <p:cBhvr additive="base">
                                        <p:cTn id="38"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2" fill="hold" grpId="0" nodeType="click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additive="base">
                                        <p:cTn id="43" dur="500" fill="hold"/>
                                        <p:tgtEl>
                                          <p:spTgt spid="40"/>
                                        </p:tgtEl>
                                        <p:attrNameLst>
                                          <p:attrName>ppt_x</p:attrName>
                                        </p:attrNameLst>
                                      </p:cBhvr>
                                      <p:tavLst>
                                        <p:tav tm="0">
                                          <p:val>
                                            <p:strVal val="0-#ppt_w/2"/>
                                          </p:val>
                                        </p:tav>
                                        <p:tav tm="100000">
                                          <p:val>
                                            <p:strVal val="#ppt_x"/>
                                          </p:val>
                                        </p:tav>
                                      </p:tavLst>
                                    </p:anim>
                                    <p:anim calcmode="lin" valueType="num">
                                      <p:cBhvr additive="base">
                                        <p:cTn id="4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grpId="0" nodeType="clickEffect">
                                  <p:stCondLst>
                                    <p:cond delay="0"/>
                                  </p:stCondLst>
                                  <p:childTnLst>
                                    <p:set>
                                      <p:cBhvr>
                                        <p:cTn id="48" dur="1" fill="hold">
                                          <p:stCondLst>
                                            <p:cond delay="0"/>
                                          </p:stCondLst>
                                        </p:cTn>
                                        <p:tgtEl>
                                          <p:spTgt spid="41"/>
                                        </p:tgtEl>
                                        <p:attrNameLst>
                                          <p:attrName>style.visibility</p:attrName>
                                        </p:attrNameLst>
                                      </p:cBhvr>
                                      <p:to>
                                        <p:strVal val="visible"/>
                                      </p:to>
                                    </p:set>
                                    <p:anim calcmode="lin" valueType="num">
                                      <p:cBhvr additive="base">
                                        <p:cTn id="49" dur="500" fill="hold"/>
                                        <p:tgtEl>
                                          <p:spTgt spid="41"/>
                                        </p:tgtEl>
                                        <p:attrNameLst>
                                          <p:attrName>ppt_x</p:attrName>
                                        </p:attrNameLst>
                                      </p:cBhvr>
                                      <p:tavLst>
                                        <p:tav tm="0">
                                          <p:val>
                                            <p:strVal val="0-#ppt_w/2"/>
                                          </p:val>
                                        </p:tav>
                                        <p:tav tm="100000">
                                          <p:val>
                                            <p:strVal val="#ppt_x"/>
                                          </p:val>
                                        </p:tav>
                                      </p:tavLst>
                                    </p:anim>
                                    <p:anim calcmode="lin" valueType="num">
                                      <p:cBhvr additive="base">
                                        <p:cTn id="50"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anim calcmode="lin" valueType="num">
                                      <p:cBhvr additive="base">
                                        <p:cTn id="55" dur="500" fill="hold"/>
                                        <p:tgtEl>
                                          <p:spTgt spid="28"/>
                                        </p:tgtEl>
                                        <p:attrNameLst>
                                          <p:attrName>ppt_x</p:attrName>
                                        </p:attrNameLst>
                                      </p:cBhvr>
                                      <p:tavLst>
                                        <p:tav tm="0">
                                          <p:val>
                                            <p:strVal val="1+#ppt_w/2"/>
                                          </p:val>
                                        </p:tav>
                                        <p:tav tm="100000">
                                          <p:val>
                                            <p:strVal val="#ppt_x"/>
                                          </p:val>
                                        </p:tav>
                                      </p:tavLst>
                                    </p:anim>
                                    <p:anim calcmode="lin" valueType="num">
                                      <p:cBhvr additive="base">
                                        <p:cTn id="56" dur="500" fill="hold"/>
                                        <p:tgtEl>
                                          <p:spTgt spid="28"/>
                                        </p:tgtEl>
                                        <p:attrNameLst>
                                          <p:attrName>ppt_y</p:attrName>
                                        </p:attrNameLst>
                                      </p:cBhvr>
                                      <p:tavLst>
                                        <p:tav tm="0">
                                          <p:val>
                                            <p:strVal val="#ppt_y"/>
                                          </p:val>
                                        </p:tav>
                                        <p:tav tm="100000">
                                          <p:val>
                                            <p:strVal val="#ppt_y"/>
                                          </p:val>
                                        </p:tav>
                                      </p:tavLst>
                                    </p:anim>
                                  </p:childTnLst>
                                </p:cTn>
                              </p:par>
                              <p:par>
                                <p:cTn id="57" presetID="2" presetClass="entr" presetSubtype="6" fill="hold" grpId="0" nodeType="withEffect">
                                  <p:stCondLst>
                                    <p:cond delay="0"/>
                                  </p:stCondLst>
                                  <p:childTnLst>
                                    <p:set>
                                      <p:cBhvr>
                                        <p:cTn id="58" dur="1" fill="hold">
                                          <p:stCondLst>
                                            <p:cond delay="0"/>
                                          </p:stCondLst>
                                        </p:cTn>
                                        <p:tgtEl>
                                          <p:spTgt spid="29"/>
                                        </p:tgtEl>
                                        <p:attrNameLst>
                                          <p:attrName>style.visibility</p:attrName>
                                        </p:attrNameLst>
                                      </p:cBhvr>
                                      <p:to>
                                        <p:strVal val="visible"/>
                                      </p:to>
                                    </p:set>
                                    <p:anim calcmode="lin" valueType="num">
                                      <p:cBhvr additive="base">
                                        <p:cTn id="59" dur="500" fill="hold"/>
                                        <p:tgtEl>
                                          <p:spTgt spid="29"/>
                                        </p:tgtEl>
                                        <p:attrNameLst>
                                          <p:attrName>ppt_x</p:attrName>
                                        </p:attrNameLst>
                                      </p:cBhvr>
                                      <p:tavLst>
                                        <p:tav tm="0">
                                          <p:val>
                                            <p:strVal val="1+#ppt_w/2"/>
                                          </p:val>
                                        </p:tav>
                                        <p:tav tm="100000">
                                          <p:val>
                                            <p:strVal val="#ppt_x"/>
                                          </p:val>
                                        </p:tav>
                                      </p:tavLst>
                                    </p:anim>
                                    <p:anim calcmode="lin" valueType="num">
                                      <p:cBhvr additive="base">
                                        <p:cTn id="6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6" fill="hold" grpId="0" nodeType="clickEffect">
                                  <p:stCondLst>
                                    <p:cond delay="0"/>
                                  </p:stCondLst>
                                  <p:childTnLst>
                                    <p:set>
                                      <p:cBhvr>
                                        <p:cTn id="64" dur="1" fill="hold">
                                          <p:stCondLst>
                                            <p:cond delay="0"/>
                                          </p:stCondLst>
                                        </p:cTn>
                                        <p:tgtEl>
                                          <p:spTgt spid="43"/>
                                        </p:tgtEl>
                                        <p:attrNameLst>
                                          <p:attrName>style.visibility</p:attrName>
                                        </p:attrNameLst>
                                      </p:cBhvr>
                                      <p:to>
                                        <p:strVal val="visible"/>
                                      </p:to>
                                    </p:set>
                                    <p:anim calcmode="lin" valueType="num">
                                      <p:cBhvr additive="base">
                                        <p:cTn id="65" dur="500" fill="hold"/>
                                        <p:tgtEl>
                                          <p:spTgt spid="43"/>
                                        </p:tgtEl>
                                        <p:attrNameLst>
                                          <p:attrName>ppt_x</p:attrName>
                                        </p:attrNameLst>
                                      </p:cBhvr>
                                      <p:tavLst>
                                        <p:tav tm="0">
                                          <p:val>
                                            <p:strVal val="1+#ppt_w/2"/>
                                          </p:val>
                                        </p:tav>
                                        <p:tav tm="100000">
                                          <p:val>
                                            <p:strVal val="#ppt_x"/>
                                          </p:val>
                                        </p:tav>
                                      </p:tavLst>
                                    </p:anim>
                                    <p:anim calcmode="lin" valueType="num">
                                      <p:cBhvr additive="base">
                                        <p:cTn id="66"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6" fill="hold" grpId="0" nodeType="clickEffect">
                                  <p:stCondLst>
                                    <p:cond delay="0"/>
                                  </p:stCondLst>
                                  <p:childTnLst>
                                    <p:set>
                                      <p:cBhvr>
                                        <p:cTn id="70" dur="1" fill="hold">
                                          <p:stCondLst>
                                            <p:cond delay="0"/>
                                          </p:stCondLst>
                                        </p:cTn>
                                        <p:tgtEl>
                                          <p:spTgt spid="44"/>
                                        </p:tgtEl>
                                        <p:attrNameLst>
                                          <p:attrName>style.visibility</p:attrName>
                                        </p:attrNameLst>
                                      </p:cBhvr>
                                      <p:to>
                                        <p:strVal val="visible"/>
                                      </p:to>
                                    </p:set>
                                    <p:anim calcmode="lin" valueType="num">
                                      <p:cBhvr additive="base">
                                        <p:cTn id="71" dur="500" fill="hold"/>
                                        <p:tgtEl>
                                          <p:spTgt spid="44"/>
                                        </p:tgtEl>
                                        <p:attrNameLst>
                                          <p:attrName>ppt_x</p:attrName>
                                        </p:attrNameLst>
                                      </p:cBhvr>
                                      <p:tavLst>
                                        <p:tav tm="0">
                                          <p:val>
                                            <p:strVal val="1+#ppt_w/2"/>
                                          </p:val>
                                        </p:tav>
                                        <p:tav tm="100000">
                                          <p:val>
                                            <p:strVal val="#ppt_x"/>
                                          </p:val>
                                        </p:tav>
                                      </p:tavLst>
                                    </p:anim>
                                    <p:anim calcmode="lin" valueType="num">
                                      <p:cBhvr additive="base">
                                        <p:cTn id="72"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2"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anim calcmode="lin" valueType="num">
                                      <p:cBhvr additive="base">
                                        <p:cTn id="77" dur="500" fill="hold"/>
                                        <p:tgtEl>
                                          <p:spTgt spid="23"/>
                                        </p:tgtEl>
                                        <p:attrNameLst>
                                          <p:attrName>ppt_x</p:attrName>
                                        </p:attrNameLst>
                                      </p:cBhvr>
                                      <p:tavLst>
                                        <p:tav tm="0">
                                          <p:val>
                                            <p:strVal val="1+#ppt_w/2"/>
                                          </p:val>
                                        </p:tav>
                                        <p:tav tm="100000">
                                          <p:val>
                                            <p:strVal val="#ppt_x"/>
                                          </p:val>
                                        </p:tav>
                                      </p:tavLst>
                                    </p:anim>
                                    <p:anim calcmode="lin" valueType="num">
                                      <p:cBhvr additive="base">
                                        <p:cTn id="78" dur="500" fill="hold"/>
                                        <p:tgtEl>
                                          <p:spTgt spid="23"/>
                                        </p:tgtEl>
                                        <p:attrNameLst>
                                          <p:attrName>ppt_y</p:attrName>
                                        </p:attrNameLst>
                                      </p:cBhvr>
                                      <p:tavLst>
                                        <p:tav tm="0">
                                          <p:val>
                                            <p:strVal val="#ppt_y"/>
                                          </p:val>
                                        </p:tav>
                                        <p:tav tm="100000">
                                          <p:val>
                                            <p:strVal val="#ppt_y"/>
                                          </p:val>
                                        </p:tav>
                                      </p:tavLst>
                                    </p:anim>
                                  </p:childTnLst>
                                </p:cTn>
                              </p:par>
                              <p:par>
                                <p:cTn id="79" presetID="2" presetClass="entr" presetSubtype="6" fill="hold" grpId="0" nodeType="withEffect">
                                  <p:stCondLst>
                                    <p:cond delay="0"/>
                                  </p:stCondLst>
                                  <p:childTnLst>
                                    <p:set>
                                      <p:cBhvr>
                                        <p:cTn id="80" dur="1" fill="hold">
                                          <p:stCondLst>
                                            <p:cond delay="0"/>
                                          </p:stCondLst>
                                        </p:cTn>
                                        <p:tgtEl>
                                          <p:spTgt spid="38"/>
                                        </p:tgtEl>
                                        <p:attrNameLst>
                                          <p:attrName>style.visibility</p:attrName>
                                        </p:attrNameLst>
                                      </p:cBhvr>
                                      <p:to>
                                        <p:strVal val="visible"/>
                                      </p:to>
                                    </p:set>
                                    <p:anim calcmode="lin" valueType="num">
                                      <p:cBhvr additive="base">
                                        <p:cTn id="81" dur="500" fill="hold"/>
                                        <p:tgtEl>
                                          <p:spTgt spid="38"/>
                                        </p:tgtEl>
                                        <p:attrNameLst>
                                          <p:attrName>ppt_x</p:attrName>
                                        </p:attrNameLst>
                                      </p:cBhvr>
                                      <p:tavLst>
                                        <p:tav tm="0">
                                          <p:val>
                                            <p:strVal val="1+#ppt_w/2"/>
                                          </p:val>
                                        </p:tav>
                                        <p:tav tm="100000">
                                          <p:val>
                                            <p:strVal val="#ppt_x"/>
                                          </p:val>
                                        </p:tav>
                                      </p:tavLst>
                                    </p:anim>
                                    <p:anim calcmode="lin" valueType="num">
                                      <p:cBhvr additive="base">
                                        <p:cTn id="82"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6" fill="hold" grpId="0" nodeType="clickEffect">
                                  <p:stCondLst>
                                    <p:cond delay="0"/>
                                  </p:stCondLst>
                                  <p:childTnLst>
                                    <p:set>
                                      <p:cBhvr>
                                        <p:cTn id="86" dur="1" fill="hold">
                                          <p:stCondLst>
                                            <p:cond delay="0"/>
                                          </p:stCondLst>
                                        </p:cTn>
                                        <p:tgtEl>
                                          <p:spTgt spid="42"/>
                                        </p:tgtEl>
                                        <p:attrNameLst>
                                          <p:attrName>style.visibility</p:attrName>
                                        </p:attrNameLst>
                                      </p:cBhvr>
                                      <p:to>
                                        <p:strVal val="visible"/>
                                      </p:to>
                                    </p:set>
                                    <p:anim calcmode="lin" valueType="num">
                                      <p:cBhvr additive="base">
                                        <p:cTn id="87" dur="500" fill="hold"/>
                                        <p:tgtEl>
                                          <p:spTgt spid="42"/>
                                        </p:tgtEl>
                                        <p:attrNameLst>
                                          <p:attrName>ppt_x</p:attrName>
                                        </p:attrNameLst>
                                      </p:cBhvr>
                                      <p:tavLst>
                                        <p:tav tm="0">
                                          <p:val>
                                            <p:strVal val="1+#ppt_w/2"/>
                                          </p:val>
                                        </p:tav>
                                        <p:tav tm="100000">
                                          <p:val>
                                            <p:strVal val="#ppt_x"/>
                                          </p:val>
                                        </p:tav>
                                      </p:tavLst>
                                    </p:anim>
                                    <p:anim calcmode="lin" valueType="num">
                                      <p:cBhvr additive="base">
                                        <p:cTn id="88"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8" grpId="0" animBg="1"/>
      <p:bldP spid="23" grpId="0" animBg="1"/>
      <p:bldP spid="28" grpId="0" animBg="1"/>
      <p:bldP spid="29" grpId="0" animBg="1"/>
      <p:bldP spid="30" grpId="0" animBg="1"/>
      <p:bldP spid="36" grpId="0" animBg="1"/>
      <p:bldP spid="37" grpId="0" animBg="1"/>
      <p:bldP spid="38" grpId="0" animBg="1"/>
      <p:bldP spid="39" grpId="0" animBg="1"/>
      <p:bldP spid="40" grpId="0" animBg="1"/>
      <p:bldP spid="41" grpId="0" animBg="1"/>
      <p:bldP spid="42" grpId="0" animBg="1"/>
      <p:bldP spid="43" grpId="0" animBg="1"/>
      <p:bldP spid="4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271603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088E1F-9A95-4EBC-99E9-C6C9E474F25C}"/>
              </a:ext>
            </a:extLst>
          </p:cNvPr>
          <p:cNvGrpSpPr/>
          <p:nvPr/>
        </p:nvGrpSpPr>
        <p:grpSpPr>
          <a:xfrm>
            <a:off x="2" y="35275"/>
            <a:ext cx="12191999" cy="6858000"/>
            <a:chOff x="0" y="0"/>
            <a:chExt cx="9143999" cy="51435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
          <p:nvSpPr>
            <p:cNvPr id="2" name="Rectangle 1">
              <a:extLst>
                <a:ext uri="{FF2B5EF4-FFF2-40B4-BE49-F238E27FC236}">
                  <a16:creationId xmlns:a16="http://schemas.microsoft.com/office/drawing/2014/main" id="{A36E123F-C767-4C9A-AB34-EE60B3D8A973}"/>
                </a:ext>
              </a:extLst>
            </p:cNvPr>
            <p:cNvSpPr/>
            <p:nvPr/>
          </p:nvSpPr>
          <p:spPr>
            <a:xfrm>
              <a:off x="467544" y="1635646"/>
              <a:ext cx="3384376"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grpSp>
      <p:sp>
        <p:nvSpPr>
          <p:cNvPr id="6" name="Rectangle: Rounded Corners 5">
            <a:extLst>
              <a:ext uri="{FF2B5EF4-FFF2-40B4-BE49-F238E27FC236}">
                <a16:creationId xmlns:a16="http://schemas.microsoft.com/office/drawing/2014/main" id="{ACE91203-453E-4FBE-90BD-374E30B63EB2}"/>
              </a:ext>
            </a:extLst>
          </p:cNvPr>
          <p:cNvSpPr/>
          <p:nvPr/>
        </p:nvSpPr>
        <p:spPr>
          <a:xfrm>
            <a:off x="431371" y="1796819"/>
            <a:ext cx="5472608" cy="1632181"/>
          </a:xfrm>
          <a:prstGeom prst="roundRect">
            <a:avLst>
              <a:gd name="adj" fmla="val 50000"/>
            </a:avLst>
          </a:prstGeom>
          <a:solidFill>
            <a:schemeClr val="bg1"/>
          </a:solidFill>
          <a:ln w="254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8000" dirty="0">
                <a:solidFill>
                  <a:schemeClr val="tx1"/>
                </a:solidFill>
                <a:latin typeface="Script MT Bold" panose="03040602040607080904" pitchFamily="66" charset="0"/>
              </a:rPr>
              <a:t>Thank you</a:t>
            </a:r>
          </a:p>
        </p:txBody>
      </p:sp>
    </p:spTree>
    <p:extLst>
      <p:ext uri="{BB962C8B-B14F-4D97-AF65-F5344CB8AC3E}">
        <p14:creationId xmlns:p14="http://schemas.microsoft.com/office/powerpoint/2010/main" val="3960649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D8532B0-F4BF-4AF7-ADEB-59DA35D67A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836" y="672405"/>
            <a:ext cx="6988703" cy="6105444"/>
          </a:xfrm>
          <a:prstGeom prst="rect">
            <a:avLst/>
          </a:prstGeom>
        </p:spPr>
      </p:pic>
      <p:pic>
        <p:nvPicPr>
          <p:cNvPr id="15" name="Picture 14">
            <a:extLst>
              <a:ext uri="{FF2B5EF4-FFF2-40B4-BE49-F238E27FC236}">
                <a16:creationId xmlns:a16="http://schemas.microsoft.com/office/drawing/2014/main" id="{90C93A49-4567-4DED-A2B9-088B346175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4187" y="948296"/>
            <a:ext cx="2647688" cy="2663735"/>
          </a:xfrm>
          <a:prstGeom prst="rect">
            <a:avLst/>
          </a:prstGeom>
          <a:ln w="6350">
            <a:solidFill>
              <a:schemeClr val="tx1"/>
            </a:solidFill>
          </a:ln>
        </p:spPr>
      </p:pic>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5</a:t>
              </a:fld>
              <a:r>
                <a:rPr lang="en-CA" sz="1400" dirty="0"/>
                <a:t> </a:t>
              </a:r>
              <a:endParaRPr lang="en-GB" sz="1400" dirty="0"/>
            </a:p>
          </p:txBody>
        </p:sp>
      </p:grpSp>
      <p:sp>
        <p:nvSpPr>
          <p:cNvPr id="6" name="Rectangle 5">
            <a:extLst>
              <a:ext uri="{FF2B5EF4-FFF2-40B4-BE49-F238E27FC236}">
                <a16:creationId xmlns:a16="http://schemas.microsoft.com/office/drawing/2014/main" id="{CDF5F1DB-4E93-4D2A-A982-5188B3E76315}"/>
              </a:ext>
            </a:extLst>
          </p:cNvPr>
          <p:cNvSpPr/>
          <p:nvPr/>
        </p:nvSpPr>
        <p:spPr>
          <a:xfrm>
            <a:off x="142879" y="164893"/>
            <a:ext cx="3373680"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Adobe Acrobat Pro </a:t>
            </a:r>
            <a:r>
              <a:rPr lang="en-CA" sz="2000" b="1" dirty="0"/>
              <a:t>User Guide</a:t>
            </a:r>
          </a:p>
        </p:txBody>
      </p:sp>
      <p:sp>
        <p:nvSpPr>
          <p:cNvPr id="7" name="TextBox 6">
            <a:extLst>
              <a:ext uri="{FF2B5EF4-FFF2-40B4-BE49-F238E27FC236}">
                <a16:creationId xmlns:a16="http://schemas.microsoft.com/office/drawing/2014/main" id="{AC71CDA5-D517-4487-B42C-CB431EC5928D}"/>
              </a:ext>
            </a:extLst>
          </p:cNvPr>
          <p:cNvSpPr txBox="1"/>
          <p:nvPr/>
        </p:nvSpPr>
        <p:spPr>
          <a:xfrm>
            <a:off x="5769803" y="114214"/>
            <a:ext cx="5515569" cy="400110"/>
          </a:xfrm>
          <a:prstGeom prst="rect">
            <a:avLst/>
          </a:prstGeom>
          <a:noFill/>
        </p:spPr>
        <p:txBody>
          <a:bodyPr wrap="square" rtlCol="0">
            <a:spAutoFit/>
          </a:bodyPr>
          <a:lstStyle/>
          <a:p>
            <a:r>
              <a:rPr lang="en-US" sz="2000" u="sng" dirty="0">
                <a:hlinkClick r:id="rId4"/>
              </a:rPr>
              <a:t>https://helpx.adobe.com/acrobat/user-guide.html</a:t>
            </a:r>
            <a:endParaRPr lang="en-GB" sz="2400" dirty="0"/>
          </a:p>
        </p:txBody>
      </p:sp>
      <p:sp>
        <p:nvSpPr>
          <p:cNvPr id="24" name="Rectangle 23">
            <a:extLst>
              <a:ext uri="{FF2B5EF4-FFF2-40B4-BE49-F238E27FC236}">
                <a16:creationId xmlns:a16="http://schemas.microsoft.com/office/drawing/2014/main" id="{4D46CCA4-DDE2-453F-9C59-D683526E5922}"/>
              </a:ext>
            </a:extLst>
          </p:cNvPr>
          <p:cNvSpPr/>
          <p:nvPr/>
        </p:nvSpPr>
        <p:spPr>
          <a:xfrm>
            <a:off x="8530207" y="1153902"/>
            <a:ext cx="2647688" cy="257954"/>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ectangle: Rounded Corners 28">
            <a:extLst>
              <a:ext uri="{FF2B5EF4-FFF2-40B4-BE49-F238E27FC236}">
                <a16:creationId xmlns:a16="http://schemas.microsoft.com/office/drawing/2014/main" id="{0428A327-064A-48B9-8FDC-AC81A5C8BD15}"/>
              </a:ext>
            </a:extLst>
          </p:cNvPr>
          <p:cNvSpPr/>
          <p:nvPr/>
        </p:nvSpPr>
        <p:spPr>
          <a:xfrm>
            <a:off x="4271241" y="1153668"/>
            <a:ext cx="2599341" cy="415073"/>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1" name="Straight Arrow Connector 30">
            <a:extLst>
              <a:ext uri="{FF2B5EF4-FFF2-40B4-BE49-F238E27FC236}">
                <a16:creationId xmlns:a16="http://schemas.microsoft.com/office/drawing/2014/main" id="{D7AAED75-D2C9-436E-B6EC-F6E1D72F3C5A}"/>
              </a:ext>
            </a:extLst>
          </p:cNvPr>
          <p:cNvCxnSpPr>
            <a:cxnSpLocks/>
          </p:cNvCxnSpPr>
          <p:nvPr/>
        </p:nvCxnSpPr>
        <p:spPr>
          <a:xfrm flipH="1" flipV="1">
            <a:off x="6870582" y="1534657"/>
            <a:ext cx="1434648" cy="236640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A70F38AC-96BE-4BB6-BC85-00491FF312A4}"/>
              </a:ext>
            </a:extLst>
          </p:cNvPr>
          <p:cNvSpPr txBox="1"/>
          <p:nvPr/>
        </p:nvSpPr>
        <p:spPr>
          <a:xfrm>
            <a:off x="7632001" y="3905250"/>
            <a:ext cx="3443796" cy="400110"/>
          </a:xfrm>
          <a:prstGeom prst="rect">
            <a:avLst/>
          </a:prstGeom>
          <a:solidFill>
            <a:srgbClr val="FBFDF9"/>
          </a:solidFill>
          <a:ln w="19050">
            <a:solidFill>
              <a:srgbClr val="00B050"/>
            </a:solidFill>
          </a:ln>
        </p:spPr>
        <p:txBody>
          <a:bodyPr wrap="square" rtlCol="0">
            <a:spAutoFit/>
          </a:bodyPr>
          <a:lstStyle/>
          <a:p>
            <a:pPr marL="342900" indent="-342900" algn="l">
              <a:buFont typeface="Arial" panose="020B0604020202020204" pitchFamily="34" charset="0"/>
              <a:buChar char="•"/>
            </a:pPr>
            <a:r>
              <a:rPr lang="en-US" sz="2000" dirty="0"/>
              <a:t>Search for a help topic or</a:t>
            </a:r>
            <a:endParaRPr lang="en-CA" sz="2000" dirty="0"/>
          </a:p>
        </p:txBody>
      </p:sp>
      <p:cxnSp>
        <p:nvCxnSpPr>
          <p:cNvPr id="42" name="Straight Arrow Connector 41">
            <a:extLst>
              <a:ext uri="{FF2B5EF4-FFF2-40B4-BE49-F238E27FC236}">
                <a16:creationId xmlns:a16="http://schemas.microsoft.com/office/drawing/2014/main" id="{39E99CD9-2EF9-4776-B1D9-0E1C87FB8C8C}"/>
              </a:ext>
            </a:extLst>
          </p:cNvPr>
          <p:cNvCxnSpPr>
            <a:cxnSpLocks/>
          </p:cNvCxnSpPr>
          <p:nvPr/>
        </p:nvCxnSpPr>
        <p:spPr>
          <a:xfrm flipH="1" flipV="1">
            <a:off x="1904302" y="6739273"/>
            <a:ext cx="5736875" cy="4992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823CADDD-4F1D-417D-BC59-ECFD906E09FD}"/>
              </a:ext>
            </a:extLst>
          </p:cNvPr>
          <p:cNvSpPr txBox="1"/>
          <p:nvPr/>
        </p:nvSpPr>
        <p:spPr>
          <a:xfrm>
            <a:off x="7641177" y="5783091"/>
            <a:ext cx="3443796" cy="1015663"/>
          </a:xfrm>
          <a:prstGeom prst="rect">
            <a:avLst/>
          </a:prstGeom>
          <a:solidFill>
            <a:srgbClr val="FBFDF9"/>
          </a:solidFill>
          <a:ln w="19050">
            <a:solidFill>
              <a:srgbClr val="00B050"/>
            </a:solidFill>
          </a:ln>
        </p:spPr>
        <p:txBody>
          <a:bodyPr wrap="square" rtlCol="0">
            <a:spAutoFit/>
          </a:bodyPr>
          <a:lstStyle/>
          <a:p>
            <a:pPr algn="l"/>
            <a:r>
              <a:rPr lang="en-US" sz="2000" dirty="0"/>
              <a:t>Select a category from this list which displays available articles &amp; videos …</a:t>
            </a:r>
            <a:endParaRPr lang="en-CA" sz="2000" dirty="0"/>
          </a:p>
        </p:txBody>
      </p:sp>
      <p:sp>
        <p:nvSpPr>
          <p:cNvPr id="51" name="TextBox 50">
            <a:extLst>
              <a:ext uri="{FF2B5EF4-FFF2-40B4-BE49-F238E27FC236}">
                <a16:creationId xmlns:a16="http://schemas.microsoft.com/office/drawing/2014/main" id="{8E2D8674-7E58-4A97-9A5F-FE4D34DD44DF}"/>
              </a:ext>
            </a:extLst>
          </p:cNvPr>
          <p:cNvSpPr txBox="1"/>
          <p:nvPr/>
        </p:nvSpPr>
        <p:spPr>
          <a:xfrm>
            <a:off x="4229100" y="118727"/>
            <a:ext cx="1615686" cy="400110"/>
          </a:xfrm>
          <a:prstGeom prst="rect">
            <a:avLst/>
          </a:prstGeom>
          <a:noFill/>
        </p:spPr>
        <p:txBody>
          <a:bodyPr wrap="square" rtlCol="0">
            <a:spAutoFit/>
          </a:bodyPr>
          <a:lstStyle/>
          <a:p>
            <a:pPr algn="l"/>
            <a:r>
              <a:rPr lang="en-US" sz="2000" dirty="0"/>
              <a:t>Go to the link</a:t>
            </a:r>
            <a:endParaRPr lang="en-CA" sz="2000" dirty="0"/>
          </a:p>
        </p:txBody>
      </p:sp>
      <p:grpSp>
        <p:nvGrpSpPr>
          <p:cNvPr id="54" name="Group 53">
            <a:extLst>
              <a:ext uri="{FF2B5EF4-FFF2-40B4-BE49-F238E27FC236}">
                <a16:creationId xmlns:a16="http://schemas.microsoft.com/office/drawing/2014/main" id="{32E435CD-7E11-4A05-936C-64F09E9DD1F2}"/>
              </a:ext>
            </a:extLst>
          </p:cNvPr>
          <p:cNvGrpSpPr/>
          <p:nvPr/>
        </p:nvGrpSpPr>
        <p:grpSpPr>
          <a:xfrm>
            <a:off x="7896225" y="466725"/>
            <a:ext cx="1466850" cy="687177"/>
            <a:chOff x="7890425" y="467992"/>
            <a:chExt cx="1466850" cy="687177"/>
          </a:xfrm>
        </p:grpSpPr>
        <p:cxnSp>
          <p:nvCxnSpPr>
            <p:cNvPr id="13" name="Straight Arrow Connector 12">
              <a:extLst>
                <a:ext uri="{FF2B5EF4-FFF2-40B4-BE49-F238E27FC236}">
                  <a16:creationId xmlns:a16="http://schemas.microsoft.com/office/drawing/2014/main" id="{00F7F714-4A0B-4ECC-AEAB-CFDCF0672EFB}"/>
                </a:ext>
              </a:extLst>
            </p:cNvPr>
            <p:cNvCxnSpPr>
              <a:cxnSpLocks/>
            </p:cNvCxnSpPr>
            <p:nvPr/>
          </p:nvCxnSpPr>
          <p:spPr>
            <a:xfrm>
              <a:off x="7890425" y="467992"/>
              <a:ext cx="1466850" cy="68717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FD55A9BE-C461-41FF-9C78-2EB5F91171BD}"/>
                </a:ext>
              </a:extLst>
            </p:cNvPr>
            <p:cNvSpPr txBox="1"/>
            <p:nvPr/>
          </p:nvSpPr>
          <p:spPr>
            <a:xfrm rot="1541507">
              <a:off x="8282157" y="473617"/>
              <a:ext cx="571045" cy="400110"/>
            </a:xfrm>
            <a:prstGeom prst="rect">
              <a:avLst/>
            </a:prstGeom>
            <a:noFill/>
          </p:spPr>
          <p:txBody>
            <a:bodyPr wrap="square" rtlCol="0">
              <a:spAutoFit/>
            </a:bodyPr>
            <a:lstStyle/>
            <a:p>
              <a:pPr algn="ctr"/>
              <a:r>
                <a:rPr lang="en-US" sz="2000" dirty="0"/>
                <a:t>OR</a:t>
              </a:r>
              <a:endParaRPr lang="en-CA" sz="2000" dirty="0"/>
            </a:p>
          </p:txBody>
        </p:sp>
      </p:grpSp>
      <p:sp>
        <p:nvSpPr>
          <p:cNvPr id="40" name="Rectangle 39">
            <a:extLst>
              <a:ext uri="{FF2B5EF4-FFF2-40B4-BE49-F238E27FC236}">
                <a16:creationId xmlns:a16="http://schemas.microsoft.com/office/drawing/2014/main" id="{747116BB-6751-476E-ABD1-CBD5E9DF44AF}"/>
              </a:ext>
            </a:extLst>
          </p:cNvPr>
          <p:cNvSpPr/>
          <p:nvPr/>
        </p:nvSpPr>
        <p:spPr>
          <a:xfrm>
            <a:off x="149508" y="1765391"/>
            <a:ext cx="1754794" cy="5012458"/>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17" name="Group 16">
            <a:extLst>
              <a:ext uri="{FF2B5EF4-FFF2-40B4-BE49-F238E27FC236}">
                <a16:creationId xmlns:a16="http://schemas.microsoft.com/office/drawing/2014/main" id="{4CA118CD-5803-4767-B11F-4F1813154C99}"/>
              </a:ext>
            </a:extLst>
          </p:cNvPr>
          <p:cNvGrpSpPr/>
          <p:nvPr/>
        </p:nvGrpSpPr>
        <p:grpSpPr>
          <a:xfrm>
            <a:off x="7109539" y="976465"/>
            <a:ext cx="1420668" cy="400110"/>
            <a:chOff x="7109539" y="976465"/>
            <a:chExt cx="1420668" cy="400110"/>
          </a:xfrm>
        </p:grpSpPr>
        <p:cxnSp>
          <p:nvCxnSpPr>
            <p:cNvPr id="14" name="Straight Arrow Connector 13">
              <a:extLst>
                <a:ext uri="{FF2B5EF4-FFF2-40B4-BE49-F238E27FC236}">
                  <a16:creationId xmlns:a16="http://schemas.microsoft.com/office/drawing/2014/main" id="{229E4B65-36A6-4E88-BD75-937E9BE94824}"/>
                </a:ext>
              </a:extLst>
            </p:cNvPr>
            <p:cNvCxnSpPr>
              <a:cxnSpLocks/>
              <a:stCxn id="24" idx="1"/>
            </p:cNvCxnSpPr>
            <p:nvPr/>
          </p:nvCxnSpPr>
          <p:spPr>
            <a:xfrm flipH="1">
              <a:off x="7109539" y="1282879"/>
              <a:ext cx="1420668" cy="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EFAA766-A4D5-41D9-B649-FE2086992514}"/>
                </a:ext>
              </a:extLst>
            </p:cNvPr>
            <p:cNvSpPr txBox="1"/>
            <p:nvPr/>
          </p:nvSpPr>
          <p:spPr>
            <a:xfrm>
              <a:off x="7172587" y="976465"/>
              <a:ext cx="1266738" cy="400110"/>
            </a:xfrm>
            <a:prstGeom prst="rect">
              <a:avLst/>
            </a:prstGeom>
            <a:noFill/>
          </p:spPr>
          <p:txBody>
            <a:bodyPr wrap="square" rtlCol="0">
              <a:spAutoFit/>
            </a:bodyPr>
            <a:lstStyle/>
            <a:p>
              <a:pPr algn="l"/>
              <a:r>
                <a:rPr lang="en-US" sz="2000" dirty="0"/>
                <a:t>  Displays</a:t>
              </a:r>
            </a:p>
          </p:txBody>
        </p:sp>
      </p:grpSp>
      <p:sp>
        <p:nvSpPr>
          <p:cNvPr id="34" name="Rectangle 33">
            <a:extLst>
              <a:ext uri="{FF2B5EF4-FFF2-40B4-BE49-F238E27FC236}">
                <a16:creationId xmlns:a16="http://schemas.microsoft.com/office/drawing/2014/main" id="{C9ED7FDC-5284-4F2E-99B2-518AFDC7E122}"/>
              </a:ext>
            </a:extLst>
          </p:cNvPr>
          <p:cNvSpPr/>
          <p:nvPr/>
        </p:nvSpPr>
        <p:spPr>
          <a:xfrm>
            <a:off x="1932974" y="1765391"/>
            <a:ext cx="5113778" cy="4866480"/>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0EC2B453-358E-440C-BAA1-38BDB1A642F1}"/>
              </a:ext>
            </a:extLst>
          </p:cNvPr>
          <p:cNvSpPr txBox="1"/>
          <p:nvPr/>
        </p:nvSpPr>
        <p:spPr>
          <a:xfrm>
            <a:off x="7632000" y="5178742"/>
            <a:ext cx="3443796" cy="400110"/>
          </a:xfrm>
          <a:prstGeom prst="rect">
            <a:avLst/>
          </a:prstGeom>
          <a:solidFill>
            <a:srgbClr val="FBFDF9"/>
          </a:solidFill>
          <a:ln w="19050">
            <a:solidFill>
              <a:srgbClr val="00B050"/>
            </a:solidFill>
          </a:ln>
        </p:spPr>
        <p:txBody>
          <a:bodyPr wrap="square" rtlCol="0">
            <a:spAutoFit/>
          </a:bodyPr>
          <a:lstStyle/>
          <a:p>
            <a:pPr algn="l"/>
            <a:r>
              <a:rPr lang="en-US" sz="2000" dirty="0"/>
              <a:t>… on the panel to the right</a:t>
            </a:r>
            <a:endParaRPr lang="en-CA" sz="2000" dirty="0"/>
          </a:p>
        </p:txBody>
      </p:sp>
      <p:cxnSp>
        <p:nvCxnSpPr>
          <p:cNvPr id="37" name="Straight Arrow Connector 36">
            <a:extLst>
              <a:ext uri="{FF2B5EF4-FFF2-40B4-BE49-F238E27FC236}">
                <a16:creationId xmlns:a16="http://schemas.microsoft.com/office/drawing/2014/main" id="{1802A7CB-4016-4488-89EE-6F644879D01C}"/>
              </a:ext>
            </a:extLst>
          </p:cNvPr>
          <p:cNvCxnSpPr>
            <a:stCxn id="45" idx="1"/>
          </p:cNvCxnSpPr>
          <p:nvPr/>
        </p:nvCxnSpPr>
        <p:spPr>
          <a:xfrm flipH="1" flipV="1">
            <a:off x="7046752" y="5120114"/>
            <a:ext cx="585248" cy="258683"/>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3194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additive="base">
                                        <p:cTn id="7" dur="500" fill="hold"/>
                                        <p:tgtEl>
                                          <p:spTgt spid="51"/>
                                        </p:tgtEl>
                                        <p:attrNameLst>
                                          <p:attrName>ppt_x</p:attrName>
                                        </p:attrNameLst>
                                      </p:cBhvr>
                                      <p:tavLst>
                                        <p:tav tm="0">
                                          <p:val>
                                            <p:strVal val="0-#ppt_w/2"/>
                                          </p:val>
                                        </p:tav>
                                        <p:tav tm="100000">
                                          <p:val>
                                            <p:strVal val="#ppt_x"/>
                                          </p:val>
                                        </p:tav>
                                      </p:tavLst>
                                    </p:anim>
                                    <p:anim calcmode="lin" valueType="num">
                                      <p:cBhvr additive="base">
                                        <p:cTn id="8" dur="500" fill="hold"/>
                                        <p:tgtEl>
                                          <p:spTgt spid="51"/>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0-#ppt_h/2"/>
                                          </p:val>
                                        </p:tav>
                                        <p:tav tm="100000">
                                          <p:val>
                                            <p:strVal val="#ppt_y"/>
                                          </p:val>
                                        </p:tav>
                                      </p:tavLst>
                                    </p:anim>
                                  </p:childTnLst>
                                </p:cTn>
                              </p:par>
                              <p:par>
                                <p:cTn id="13" presetID="22" presetClass="entr" presetSubtype="1"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up)">
                                      <p:cBhvr>
                                        <p:cTn id="15" dur="500"/>
                                        <p:tgtEl>
                                          <p:spTgt spid="15"/>
                                        </p:tgtEl>
                                      </p:cBhvr>
                                    </p:animEffect>
                                  </p:childTnLst>
                                </p:cTn>
                              </p:par>
                            </p:childTnLst>
                          </p:cTn>
                        </p:par>
                        <p:par>
                          <p:cTn id="16" fill="hold">
                            <p:stCondLst>
                              <p:cond delay="500"/>
                            </p:stCondLst>
                            <p:childTnLst>
                              <p:par>
                                <p:cTn id="17" presetID="22" presetClass="entr" presetSubtype="1" fill="hold" nodeType="afterEffect">
                                  <p:stCondLst>
                                    <p:cond delay="0"/>
                                  </p:stCondLst>
                                  <p:childTnLst>
                                    <p:set>
                                      <p:cBhvr>
                                        <p:cTn id="18" dur="1" fill="hold">
                                          <p:stCondLst>
                                            <p:cond delay="0"/>
                                          </p:stCondLst>
                                        </p:cTn>
                                        <p:tgtEl>
                                          <p:spTgt spid="54"/>
                                        </p:tgtEl>
                                        <p:attrNameLst>
                                          <p:attrName>style.visibility</p:attrName>
                                        </p:attrNameLst>
                                      </p:cBhvr>
                                      <p:to>
                                        <p:strVal val="visible"/>
                                      </p:to>
                                    </p:set>
                                    <p:animEffect transition="in" filter="wipe(up)">
                                      <p:cBhvr>
                                        <p:cTn id="19" dur="500"/>
                                        <p:tgtEl>
                                          <p:spTgt spid="54"/>
                                        </p:tgtEl>
                                      </p:cBhvr>
                                    </p:animEffect>
                                  </p:childTnLst>
                                </p:cTn>
                              </p:par>
                              <p:par>
                                <p:cTn id="20" presetID="2" presetClass="entr" presetSubtype="2"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 calcmode="lin" valueType="num">
                                      <p:cBhvr additive="base">
                                        <p:cTn id="22" dur="500" fill="hold"/>
                                        <p:tgtEl>
                                          <p:spTgt spid="24"/>
                                        </p:tgtEl>
                                        <p:attrNameLst>
                                          <p:attrName>ppt_x</p:attrName>
                                        </p:attrNameLst>
                                      </p:cBhvr>
                                      <p:tavLst>
                                        <p:tav tm="0">
                                          <p:val>
                                            <p:strVal val="1+#ppt_w/2"/>
                                          </p:val>
                                        </p:tav>
                                        <p:tav tm="100000">
                                          <p:val>
                                            <p:strVal val="#ppt_x"/>
                                          </p:val>
                                        </p:tav>
                                      </p:tavLst>
                                    </p:anim>
                                    <p:anim calcmode="lin" valueType="num">
                                      <p:cBhvr additive="base">
                                        <p:cTn id="23" dur="500" fill="hold"/>
                                        <p:tgtEl>
                                          <p:spTgt spid="24"/>
                                        </p:tgtEl>
                                        <p:attrNameLst>
                                          <p:attrName>ppt_y</p:attrName>
                                        </p:attrNameLst>
                                      </p:cBhvr>
                                      <p:tavLst>
                                        <p:tav tm="0">
                                          <p:val>
                                            <p:strVal val="#ppt_y"/>
                                          </p:val>
                                        </p:tav>
                                        <p:tav tm="100000">
                                          <p:val>
                                            <p:strVal val="#ppt_y"/>
                                          </p:val>
                                        </p:tav>
                                      </p:tavLst>
                                    </p:anim>
                                  </p:childTnLst>
                                </p:cTn>
                              </p:par>
                            </p:childTnLst>
                          </p:cTn>
                        </p:par>
                        <p:par>
                          <p:cTn id="24" fill="hold">
                            <p:stCondLst>
                              <p:cond delay="1000"/>
                            </p:stCondLst>
                            <p:childTnLst>
                              <p:par>
                                <p:cTn id="25" presetID="22" presetClass="entr" presetSubtype="2" fill="hold"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right)">
                                      <p:cBhvr>
                                        <p:cTn id="27" dur="500"/>
                                        <p:tgtEl>
                                          <p:spTgt spid="17"/>
                                        </p:tgtEl>
                                      </p:cBhvr>
                                    </p:animEffect>
                                  </p:childTnLst>
                                </p:cTn>
                              </p:par>
                              <p:par>
                                <p:cTn id="28" presetID="22" presetClass="entr" presetSubtype="2"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right)">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anim calcmode="lin" valueType="num">
                                      <p:cBhvr additive="base">
                                        <p:cTn id="35" dur="500" fill="hold"/>
                                        <p:tgtEl>
                                          <p:spTgt spid="32"/>
                                        </p:tgtEl>
                                        <p:attrNameLst>
                                          <p:attrName>ppt_x</p:attrName>
                                        </p:attrNameLst>
                                      </p:cBhvr>
                                      <p:tavLst>
                                        <p:tav tm="0">
                                          <p:val>
                                            <p:strVal val="1+#ppt_w/2"/>
                                          </p:val>
                                        </p:tav>
                                        <p:tav tm="100000">
                                          <p:val>
                                            <p:strVal val="#ppt_x"/>
                                          </p:val>
                                        </p:tav>
                                      </p:tavLst>
                                    </p:anim>
                                    <p:anim calcmode="lin" valueType="num">
                                      <p:cBhvr additive="base">
                                        <p:cTn id="36" dur="500" fill="hold"/>
                                        <p:tgtEl>
                                          <p:spTgt spid="32"/>
                                        </p:tgtEl>
                                        <p:attrNameLst>
                                          <p:attrName>ppt_y</p:attrName>
                                        </p:attrNameLst>
                                      </p:cBhvr>
                                      <p:tavLst>
                                        <p:tav tm="0">
                                          <p:val>
                                            <p:strVal val="#ppt_y"/>
                                          </p:val>
                                        </p:tav>
                                        <p:tav tm="100000">
                                          <p:val>
                                            <p:strVal val="#ppt_y"/>
                                          </p:val>
                                        </p:tav>
                                      </p:tavLst>
                                    </p:anim>
                                  </p:childTnLst>
                                </p:cTn>
                              </p:par>
                              <p:par>
                                <p:cTn id="37" presetID="22" presetClass="entr" presetSubtype="4" fill="hold" nodeType="with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wipe(down)">
                                      <p:cBhvr>
                                        <p:cTn id="39" dur="500"/>
                                        <p:tgtEl>
                                          <p:spTgt spid="31"/>
                                        </p:tgtEl>
                                      </p:cBhvr>
                                    </p:animEffect>
                                  </p:childTnLst>
                                </p:cTn>
                              </p:par>
                              <p:par>
                                <p:cTn id="40" presetID="22" presetClass="entr" presetSubtype="2"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wipe(right)">
                                      <p:cBhvr>
                                        <p:cTn id="42" dur="500"/>
                                        <p:tgtEl>
                                          <p:spTgt spid="29"/>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2" fill="hold" grpId="0" nodeType="clickEffect">
                                  <p:stCondLst>
                                    <p:cond delay="0"/>
                                  </p:stCondLst>
                                  <p:childTnLst>
                                    <p:set>
                                      <p:cBhvr>
                                        <p:cTn id="46" dur="1" fill="hold">
                                          <p:stCondLst>
                                            <p:cond delay="0"/>
                                          </p:stCondLst>
                                        </p:cTn>
                                        <p:tgtEl>
                                          <p:spTgt spid="36"/>
                                        </p:tgtEl>
                                        <p:attrNameLst>
                                          <p:attrName>style.visibility</p:attrName>
                                        </p:attrNameLst>
                                      </p:cBhvr>
                                      <p:to>
                                        <p:strVal val="visible"/>
                                      </p:to>
                                    </p:set>
                                    <p:anim calcmode="lin" valueType="num">
                                      <p:cBhvr additive="base">
                                        <p:cTn id="47" dur="500" fill="hold"/>
                                        <p:tgtEl>
                                          <p:spTgt spid="36"/>
                                        </p:tgtEl>
                                        <p:attrNameLst>
                                          <p:attrName>ppt_x</p:attrName>
                                        </p:attrNameLst>
                                      </p:cBhvr>
                                      <p:tavLst>
                                        <p:tav tm="0">
                                          <p:val>
                                            <p:strVal val="1+#ppt_w/2"/>
                                          </p:val>
                                        </p:tav>
                                        <p:tav tm="100000">
                                          <p:val>
                                            <p:strVal val="#ppt_x"/>
                                          </p:val>
                                        </p:tav>
                                      </p:tavLst>
                                    </p:anim>
                                    <p:anim calcmode="lin" valueType="num">
                                      <p:cBhvr additive="base">
                                        <p:cTn id="48" dur="500" fill="hold"/>
                                        <p:tgtEl>
                                          <p:spTgt spid="36"/>
                                        </p:tgtEl>
                                        <p:attrNameLst>
                                          <p:attrName>ppt_y</p:attrName>
                                        </p:attrNameLst>
                                      </p:cBhvr>
                                      <p:tavLst>
                                        <p:tav tm="0">
                                          <p:val>
                                            <p:strVal val="#ppt_y"/>
                                          </p:val>
                                        </p:tav>
                                        <p:tav tm="100000">
                                          <p:val>
                                            <p:strVal val="#ppt_y"/>
                                          </p:val>
                                        </p:tav>
                                      </p:tavLst>
                                    </p:anim>
                                  </p:childTnLst>
                                </p:cTn>
                              </p:par>
                            </p:childTnLst>
                          </p:cTn>
                        </p:par>
                        <p:par>
                          <p:cTn id="49" fill="hold">
                            <p:stCondLst>
                              <p:cond delay="500"/>
                            </p:stCondLst>
                            <p:childTnLst>
                              <p:par>
                                <p:cTn id="50" presetID="22" presetClass="entr" presetSubtype="2" fill="hold" nodeType="afterEffect">
                                  <p:stCondLst>
                                    <p:cond delay="0"/>
                                  </p:stCondLst>
                                  <p:childTnLst>
                                    <p:set>
                                      <p:cBhvr>
                                        <p:cTn id="51" dur="1" fill="hold">
                                          <p:stCondLst>
                                            <p:cond delay="0"/>
                                          </p:stCondLst>
                                        </p:cTn>
                                        <p:tgtEl>
                                          <p:spTgt spid="42"/>
                                        </p:tgtEl>
                                        <p:attrNameLst>
                                          <p:attrName>style.visibility</p:attrName>
                                        </p:attrNameLst>
                                      </p:cBhvr>
                                      <p:to>
                                        <p:strVal val="visible"/>
                                      </p:to>
                                    </p:set>
                                    <p:animEffect transition="in" filter="wipe(right)">
                                      <p:cBhvr>
                                        <p:cTn id="52" dur="500"/>
                                        <p:tgtEl>
                                          <p:spTgt spid="42"/>
                                        </p:tgtEl>
                                      </p:cBhvr>
                                    </p:animEffect>
                                  </p:childTnLst>
                                </p:cTn>
                              </p:par>
                            </p:childTnLst>
                          </p:cTn>
                        </p:par>
                        <p:par>
                          <p:cTn id="53" fill="hold">
                            <p:stCondLst>
                              <p:cond delay="1000"/>
                            </p:stCondLst>
                            <p:childTnLst>
                              <p:par>
                                <p:cTn id="54" presetID="22" presetClass="entr" presetSubtype="4" fill="hold" grpId="0" nodeType="afterEffect">
                                  <p:stCondLst>
                                    <p:cond delay="0"/>
                                  </p:stCondLst>
                                  <p:childTnLst>
                                    <p:set>
                                      <p:cBhvr>
                                        <p:cTn id="55" dur="1" fill="hold">
                                          <p:stCondLst>
                                            <p:cond delay="0"/>
                                          </p:stCondLst>
                                        </p:cTn>
                                        <p:tgtEl>
                                          <p:spTgt spid="40"/>
                                        </p:tgtEl>
                                        <p:attrNameLst>
                                          <p:attrName>style.visibility</p:attrName>
                                        </p:attrNameLst>
                                      </p:cBhvr>
                                      <p:to>
                                        <p:strVal val="visible"/>
                                      </p:to>
                                    </p:set>
                                    <p:animEffect transition="in" filter="wipe(down)">
                                      <p:cBhvr>
                                        <p:cTn id="56" dur="500"/>
                                        <p:tgtEl>
                                          <p:spTgt spid="40"/>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45"/>
                                        </p:tgtEl>
                                        <p:attrNameLst>
                                          <p:attrName>style.visibility</p:attrName>
                                        </p:attrNameLst>
                                      </p:cBhvr>
                                      <p:to>
                                        <p:strVal val="visible"/>
                                      </p:to>
                                    </p:set>
                                    <p:anim calcmode="lin" valueType="num">
                                      <p:cBhvr additive="base">
                                        <p:cTn id="61" dur="500" fill="hold"/>
                                        <p:tgtEl>
                                          <p:spTgt spid="45"/>
                                        </p:tgtEl>
                                        <p:attrNameLst>
                                          <p:attrName>ppt_x</p:attrName>
                                        </p:attrNameLst>
                                      </p:cBhvr>
                                      <p:tavLst>
                                        <p:tav tm="0">
                                          <p:val>
                                            <p:strVal val="1+#ppt_w/2"/>
                                          </p:val>
                                        </p:tav>
                                        <p:tav tm="100000">
                                          <p:val>
                                            <p:strVal val="#ppt_x"/>
                                          </p:val>
                                        </p:tav>
                                      </p:tavLst>
                                    </p:anim>
                                    <p:anim calcmode="lin" valueType="num">
                                      <p:cBhvr additive="base">
                                        <p:cTn id="62" dur="500" fill="hold"/>
                                        <p:tgtEl>
                                          <p:spTgt spid="45"/>
                                        </p:tgtEl>
                                        <p:attrNameLst>
                                          <p:attrName>ppt_y</p:attrName>
                                        </p:attrNameLst>
                                      </p:cBhvr>
                                      <p:tavLst>
                                        <p:tav tm="0">
                                          <p:val>
                                            <p:strVal val="#ppt_y"/>
                                          </p:val>
                                        </p:tav>
                                        <p:tav tm="100000">
                                          <p:val>
                                            <p:strVal val="#ppt_y"/>
                                          </p:val>
                                        </p:tav>
                                      </p:tavLst>
                                    </p:anim>
                                  </p:childTnLst>
                                </p:cTn>
                              </p:par>
                            </p:childTnLst>
                          </p:cTn>
                        </p:par>
                        <p:par>
                          <p:cTn id="63" fill="hold">
                            <p:stCondLst>
                              <p:cond delay="500"/>
                            </p:stCondLst>
                            <p:childTnLst>
                              <p:par>
                                <p:cTn id="64" presetID="22" presetClass="entr" presetSubtype="2" fill="hold" nodeType="afterEffect">
                                  <p:stCondLst>
                                    <p:cond delay="0"/>
                                  </p:stCondLst>
                                  <p:childTnLst>
                                    <p:set>
                                      <p:cBhvr>
                                        <p:cTn id="65" dur="1" fill="hold">
                                          <p:stCondLst>
                                            <p:cond delay="0"/>
                                          </p:stCondLst>
                                        </p:cTn>
                                        <p:tgtEl>
                                          <p:spTgt spid="37"/>
                                        </p:tgtEl>
                                        <p:attrNameLst>
                                          <p:attrName>style.visibility</p:attrName>
                                        </p:attrNameLst>
                                      </p:cBhvr>
                                      <p:to>
                                        <p:strVal val="visible"/>
                                      </p:to>
                                    </p:set>
                                    <p:animEffect transition="in" filter="wipe(right)">
                                      <p:cBhvr>
                                        <p:cTn id="66" dur="500"/>
                                        <p:tgtEl>
                                          <p:spTgt spid="37"/>
                                        </p:tgtEl>
                                      </p:cBhvr>
                                    </p:animEffect>
                                  </p:childTnLst>
                                </p:cTn>
                              </p:par>
                              <p:par>
                                <p:cTn id="67" presetID="22" presetClass="entr" presetSubtype="2"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animEffect transition="in" filter="wipe(right)">
                                      <p:cBhvr>
                                        <p:cTn id="6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4" grpId="0" animBg="1"/>
      <p:bldP spid="29" grpId="0" animBg="1"/>
      <p:bldP spid="32" grpId="0" animBg="1"/>
      <p:bldP spid="36" grpId="0" animBg="1"/>
      <p:bldP spid="51" grpId="0"/>
      <p:bldP spid="40" grpId="0" animBg="1"/>
      <p:bldP spid="34" grpId="0" animBg="1"/>
      <p:bldP spid="4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BB398453-C6EE-47AC-9A99-3A2443B9868D}"/>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6</a:t>
            </a:fld>
            <a:endParaRPr lang="en-GB" dirty="0">
              <a:solidFill>
                <a:schemeClr val="tx1"/>
              </a:solidFill>
            </a:endParaRPr>
          </a:p>
        </p:txBody>
      </p:sp>
      <p:sp>
        <p:nvSpPr>
          <p:cNvPr id="6" name="Rectangle 5">
            <a:extLst>
              <a:ext uri="{FF2B5EF4-FFF2-40B4-BE49-F238E27FC236}">
                <a16:creationId xmlns:a16="http://schemas.microsoft.com/office/drawing/2014/main" id="{CDF5F1DB-4E93-4D2A-A982-5188B3E76315}"/>
              </a:ext>
            </a:extLst>
          </p:cNvPr>
          <p:cNvSpPr/>
          <p:nvPr/>
        </p:nvSpPr>
        <p:spPr>
          <a:xfrm>
            <a:off x="142879" y="164893"/>
            <a:ext cx="3700052"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Adobe Acrobat Pro </a:t>
            </a:r>
            <a:r>
              <a:rPr lang="en-CA" sz="2000" b="1" dirty="0"/>
              <a:t>Screen Layout</a:t>
            </a:r>
          </a:p>
        </p:txBody>
      </p:sp>
      <p:pic>
        <p:nvPicPr>
          <p:cNvPr id="9" name="Picture 8">
            <a:extLst>
              <a:ext uri="{FF2B5EF4-FFF2-40B4-BE49-F238E27FC236}">
                <a16:creationId xmlns:a16="http://schemas.microsoft.com/office/drawing/2014/main" id="{A7F9D22B-2C5A-465F-A61D-052AC0EE6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6007" y="80578"/>
            <a:ext cx="5548574" cy="6697908"/>
          </a:xfrm>
          <a:prstGeom prst="rect">
            <a:avLst/>
          </a:prstGeom>
        </p:spPr>
      </p:pic>
      <p:pic>
        <p:nvPicPr>
          <p:cNvPr id="11" name="Picture 10">
            <a:extLst>
              <a:ext uri="{FF2B5EF4-FFF2-40B4-BE49-F238E27FC236}">
                <a16:creationId xmlns:a16="http://schemas.microsoft.com/office/drawing/2014/main" id="{912586AF-C07F-4691-A280-F1C65171E2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92" y="3553242"/>
            <a:ext cx="11919355" cy="2165315"/>
          </a:xfrm>
          <a:prstGeom prst="rect">
            <a:avLst/>
          </a:prstGeom>
          <a:ln w="12700">
            <a:solidFill>
              <a:schemeClr val="tx1"/>
            </a:solidFill>
          </a:ln>
        </p:spPr>
      </p:pic>
      <p:sp>
        <p:nvSpPr>
          <p:cNvPr id="12" name="Rectangle 11">
            <a:extLst>
              <a:ext uri="{FF2B5EF4-FFF2-40B4-BE49-F238E27FC236}">
                <a16:creationId xmlns:a16="http://schemas.microsoft.com/office/drawing/2014/main" id="{10EBB594-FB1B-433C-9748-B74C23BD9993}"/>
              </a:ext>
            </a:extLst>
          </p:cNvPr>
          <p:cNvSpPr/>
          <p:nvPr/>
        </p:nvSpPr>
        <p:spPr>
          <a:xfrm>
            <a:off x="6655702" y="894522"/>
            <a:ext cx="5470036" cy="993913"/>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6" name="Straight Arrow Connector 15">
            <a:extLst>
              <a:ext uri="{FF2B5EF4-FFF2-40B4-BE49-F238E27FC236}">
                <a16:creationId xmlns:a16="http://schemas.microsoft.com/office/drawing/2014/main" id="{39A566DB-1CD3-4CFB-B22D-D3866FB6F33A}"/>
              </a:ext>
            </a:extLst>
          </p:cNvPr>
          <p:cNvCxnSpPr>
            <a:stCxn id="12" idx="2"/>
            <a:endCxn id="11" idx="0"/>
          </p:cNvCxnSpPr>
          <p:nvPr/>
        </p:nvCxnSpPr>
        <p:spPr>
          <a:xfrm flipH="1">
            <a:off x="6066670" y="1888435"/>
            <a:ext cx="3324050" cy="166480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5396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1+#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2" presetClass="entr" presetSubtype="1"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up)">
                                      <p:cBhvr>
                                        <p:cTn id="18" dur="500"/>
                                        <p:tgtEl>
                                          <p:spTgt spid="16"/>
                                        </p:tgtEl>
                                      </p:cBhvr>
                                    </p:animEffect>
                                  </p:childTnLst>
                                </p:cTn>
                              </p:par>
                            </p:childTnLst>
                          </p:cTn>
                        </p:par>
                        <p:par>
                          <p:cTn id="19" fill="hold">
                            <p:stCondLst>
                              <p:cond delay="1000"/>
                            </p:stCondLst>
                            <p:childTnLst>
                              <p:par>
                                <p:cTn id="20" presetID="22" presetClass="entr" presetSubtype="1"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up)">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7F9D22B-2C5A-465F-A61D-052AC0EE6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6007" y="80578"/>
            <a:ext cx="5548574" cy="6697908"/>
          </a:xfrm>
          <a:prstGeom prst="rect">
            <a:avLst/>
          </a:prstGeom>
        </p:spPr>
      </p:pic>
      <p:sp>
        <p:nvSpPr>
          <p:cNvPr id="2" name="Slide Number Placeholder 2">
            <a:extLst>
              <a:ext uri="{FF2B5EF4-FFF2-40B4-BE49-F238E27FC236}">
                <a16:creationId xmlns:a16="http://schemas.microsoft.com/office/drawing/2014/main" id="{BB398453-C6EE-47AC-9A99-3A2443B9868D}"/>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7</a:t>
            </a:fld>
            <a:endParaRPr lang="en-GB" dirty="0">
              <a:solidFill>
                <a:schemeClr val="tx1"/>
              </a:solidFill>
            </a:endParaRPr>
          </a:p>
        </p:txBody>
      </p:sp>
      <p:sp>
        <p:nvSpPr>
          <p:cNvPr id="6" name="Rectangle 5">
            <a:extLst>
              <a:ext uri="{FF2B5EF4-FFF2-40B4-BE49-F238E27FC236}">
                <a16:creationId xmlns:a16="http://schemas.microsoft.com/office/drawing/2014/main" id="{CDF5F1DB-4E93-4D2A-A982-5188B3E76315}"/>
              </a:ext>
            </a:extLst>
          </p:cNvPr>
          <p:cNvSpPr/>
          <p:nvPr/>
        </p:nvSpPr>
        <p:spPr>
          <a:xfrm>
            <a:off x="142879" y="164893"/>
            <a:ext cx="3700052"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Adobe Acrobat Pro </a:t>
            </a:r>
            <a:r>
              <a:rPr lang="en-CA" sz="2000" b="1" dirty="0"/>
              <a:t>Screen Layout</a:t>
            </a:r>
          </a:p>
        </p:txBody>
      </p:sp>
      <p:sp>
        <p:nvSpPr>
          <p:cNvPr id="12" name="Rectangle 11">
            <a:extLst>
              <a:ext uri="{FF2B5EF4-FFF2-40B4-BE49-F238E27FC236}">
                <a16:creationId xmlns:a16="http://schemas.microsoft.com/office/drawing/2014/main" id="{10EBB594-FB1B-433C-9748-B74C23BD9993}"/>
              </a:ext>
            </a:extLst>
          </p:cNvPr>
          <p:cNvSpPr/>
          <p:nvPr/>
        </p:nvSpPr>
        <p:spPr>
          <a:xfrm>
            <a:off x="6655702" y="2107095"/>
            <a:ext cx="5470036" cy="993913"/>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6" name="Straight Arrow Connector 15">
            <a:extLst>
              <a:ext uri="{FF2B5EF4-FFF2-40B4-BE49-F238E27FC236}">
                <a16:creationId xmlns:a16="http://schemas.microsoft.com/office/drawing/2014/main" id="{39A566DB-1CD3-4CFB-B22D-D3866FB6F33A}"/>
              </a:ext>
            </a:extLst>
          </p:cNvPr>
          <p:cNvCxnSpPr>
            <a:cxnSpLocks/>
            <a:stCxn id="12" idx="1"/>
          </p:cNvCxnSpPr>
          <p:nvPr/>
        </p:nvCxnSpPr>
        <p:spPr>
          <a:xfrm flipH="1">
            <a:off x="4661452" y="2604052"/>
            <a:ext cx="1994250" cy="115294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5AB8FD8D-06CA-4137-BFCD-3406BD3DD7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879" y="3756993"/>
            <a:ext cx="11861671" cy="2214845"/>
          </a:xfrm>
          <a:prstGeom prst="rect">
            <a:avLst/>
          </a:prstGeom>
          <a:ln w="12700">
            <a:solidFill>
              <a:schemeClr val="tx1"/>
            </a:solidFill>
          </a:ln>
        </p:spPr>
      </p:pic>
    </p:spTree>
    <p:extLst>
      <p:ext uri="{BB962C8B-B14F-4D97-AF65-F5344CB8AC3E}">
        <p14:creationId xmlns:p14="http://schemas.microsoft.com/office/powerpoint/2010/main" val="3029167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up)">
                                      <p:cBhvr>
                                        <p:cTn id="12" dur="500"/>
                                        <p:tgtEl>
                                          <p:spTgt spid="16"/>
                                        </p:tgtEl>
                                      </p:cBhvr>
                                    </p:animEffect>
                                  </p:childTnLst>
                                </p:cTn>
                              </p:par>
                            </p:childTnLst>
                          </p:cTn>
                        </p:par>
                        <p:par>
                          <p:cTn id="13" fill="hold">
                            <p:stCondLst>
                              <p:cond delay="1000"/>
                            </p:stCondLst>
                            <p:childTnLst>
                              <p:par>
                                <p:cTn id="14" presetID="2" presetClass="entr" presetSubtype="2"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additive="base">
                                        <p:cTn id="16" dur="500" fill="hold"/>
                                        <p:tgtEl>
                                          <p:spTgt spid="14"/>
                                        </p:tgtEl>
                                        <p:attrNameLst>
                                          <p:attrName>ppt_x</p:attrName>
                                        </p:attrNameLst>
                                      </p:cBhvr>
                                      <p:tavLst>
                                        <p:tav tm="0">
                                          <p:val>
                                            <p:strVal val="1+#ppt_w/2"/>
                                          </p:val>
                                        </p:tav>
                                        <p:tav tm="100000">
                                          <p:val>
                                            <p:strVal val="#ppt_x"/>
                                          </p:val>
                                        </p:tav>
                                      </p:tavLst>
                                    </p:anim>
                                    <p:anim calcmode="lin" valueType="num">
                                      <p:cBhvr additive="base">
                                        <p:cTn id="17"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BB398453-C6EE-47AC-9A99-3A2443B9868D}"/>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8</a:t>
            </a:fld>
            <a:endParaRPr lang="en-GB" dirty="0">
              <a:solidFill>
                <a:schemeClr val="tx1"/>
              </a:solidFill>
            </a:endParaRPr>
          </a:p>
        </p:txBody>
      </p:sp>
      <p:sp>
        <p:nvSpPr>
          <p:cNvPr id="6" name="Rectangle 5">
            <a:extLst>
              <a:ext uri="{FF2B5EF4-FFF2-40B4-BE49-F238E27FC236}">
                <a16:creationId xmlns:a16="http://schemas.microsoft.com/office/drawing/2014/main" id="{CDF5F1DB-4E93-4D2A-A982-5188B3E76315}"/>
              </a:ext>
            </a:extLst>
          </p:cNvPr>
          <p:cNvSpPr/>
          <p:nvPr/>
        </p:nvSpPr>
        <p:spPr>
          <a:xfrm>
            <a:off x="142879" y="164893"/>
            <a:ext cx="3700052"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Adobe Acrobat Pro </a:t>
            </a:r>
            <a:r>
              <a:rPr lang="en-CA" sz="2000" b="1" dirty="0"/>
              <a:t>Screen Layout</a:t>
            </a:r>
          </a:p>
        </p:txBody>
      </p:sp>
      <p:pic>
        <p:nvPicPr>
          <p:cNvPr id="9" name="Picture 8">
            <a:extLst>
              <a:ext uri="{FF2B5EF4-FFF2-40B4-BE49-F238E27FC236}">
                <a16:creationId xmlns:a16="http://schemas.microsoft.com/office/drawing/2014/main" id="{A7F9D22B-2C5A-465F-A61D-052AC0EE6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6007" y="80578"/>
            <a:ext cx="5548574" cy="6697908"/>
          </a:xfrm>
          <a:prstGeom prst="rect">
            <a:avLst/>
          </a:prstGeom>
        </p:spPr>
      </p:pic>
      <p:sp>
        <p:nvSpPr>
          <p:cNvPr id="12" name="Rectangle 11">
            <a:extLst>
              <a:ext uri="{FF2B5EF4-FFF2-40B4-BE49-F238E27FC236}">
                <a16:creationId xmlns:a16="http://schemas.microsoft.com/office/drawing/2014/main" id="{10EBB594-FB1B-433C-9748-B74C23BD9993}"/>
              </a:ext>
            </a:extLst>
          </p:cNvPr>
          <p:cNvSpPr/>
          <p:nvPr/>
        </p:nvSpPr>
        <p:spPr>
          <a:xfrm>
            <a:off x="6655702" y="3329605"/>
            <a:ext cx="5470036" cy="993913"/>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6" name="Straight Arrow Connector 15">
            <a:extLst>
              <a:ext uri="{FF2B5EF4-FFF2-40B4-BE49-F238E27FC236}">
                <a16:creationId xmlns:a16="http://schemas.microsoft.com/office/drawing/2014/main" id="{39A566DB-1CD3-4CFB-B22D-D3866FB6F33A}"/>
              </a:ext>
            </a:extLst>
          </p:cNvPr>
          <p:cNvCxnSpPr>
            <a:cxnSpLocks/>
            <a:endCxn id="5" idx="2"/>
          </p:cNvCxnSpPr>
          <p:nvPr/>
        </p:nvCxnSpPr>
        <p:spPr>
          <a:xfrm flipH="1" flipV="1">
            <a:off x="6097866" y="2936222"/>
            <a:ext cx="557838" cy="94997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ED39E31-BC1C-491F-AF3E-3F9F383813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05" y="721377"/>
            <a:ext cx="12049121" cy="2214845"/>
          </a:xfrm>
          <a:prstGeom prst="rect">
            <a:avLst/>
          </a:prstGeom>
          <a:ln w="12700">
            <a:solidFill>
              <a:schemeClr val="tx1"/>
            </a:solidFill>
          </a:ln>
        </p:spPr>
      </p:pic>
    </p:spTree>
    <p:extLst>
      <p:ext uri="{BB962C8B-B14F-4D97-AF65-F5344CB8AC3E}">
        <p14:creationId xmlns:p14="http://schemas.microsoft.com/office/powerpoint/2010/main" val="276266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BB398453-C6EE-47AC-9A99-3A2443B9868D}"/>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9</a:t>
            </a:fld>
            <a:endParaRPr lang="en-GB" dirty="0">
              <a:solidFill>
                <a:schemeClr val="tx1"/>
              </a:solidFill>
            </a:endParaRPr>
          </a:p>
        </p:txBody>
      </p:sp>
      <p:sp>
        <p:nvSpPr>
          <p:cNvPr id="6" name="Rectangle 5">
            <a:extLst>
              <a:ext uri="{FF2B5EF4-FFF2-40B4-BE49-F238E27FC236}">
                <a16:creationId xmlns:a16="http://schemas.microsoft.com/office/drawing/2014/main" id="{CDF5F1DB-4E93-4D2A-A982-5188B3E76315}"/>
              </a:ext>
            </a:extLst>
          </p:cNvPr>
          <p:cNvSpPr/>
          <p:nvPr/>
        </p:nvSpPr>
        <p:spPr>
          <a:xfrm>
            <a:off x="142879" y="164893"/>
            <a:ext cx="3700052" cy="400110"/>
          </a:xfrm>
          <a:prstGeom prst="rect">
            <a:avLst/>
          </a:prstGeom>
          <a:solidFill>
            <a:srgbClr val="FADDCA"/>
          </a:solidFill>
          <a:effectLst>
            <a:glow rad="38100">
              <a:schemeClr val="accent2">
                <a:satMod val="175000"/>
                <a:alpha val="40000"/>
              </a:schemeClr>
            </a:glow>
            <a:softEdge rad="31750"/>
          </a:effectLst>
        </p:spPr>
        <p:txBody>
          <a:bodyPr wrap="none">
            <a:spAutoFit/>
          </a:bodyPr>
          <a:lstStyle/>
          <a:p>
            <a:r>
              <a:rPr lang="en-CA" sz="2000" dirty="0"/>
              <a:t>Adobe Acrobat Pro </a:t>
            </a:r>
            <a:r>
              <a:rPr lang="en-CA" sz="2000" b="1" dirty="0"/>
              <a:t>Screen Layout</a:t>
            </a:r>
          </a:p>
        </p:txBody>
      </p:sp>
      <p:pic>
        <p:nvPicPr>
          <p:cNvPr id="9" name="Picture 8">
            <a:extLst>
              <a:ext uri="{FF2B5EF4-FFF2-40B4-BE49-F238E27FC236}">
                <a16:creationId xmlns:a16="http://schemas.microsoft.com/office/drawing/2014/main" id="{A7F9D22B-2C5A-465F-A61D-052AC0EE69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6007" y="80578"/>
            <a:ext cx="5548574" cy="6697908"/>
          </a:xfrm>
          <a:prstGeom prst="rect">
            <a:avLst/>
          </a:prstGeom>
        </p:spPr>
      </p:pic>
      <p:sp>
        <p:nvSpPr>
          <p:cNvPr id="12" name="Rectangle 11">
            <a:extLst>
              <a:ext uri="{FF2B5EF4-FFF2-40B4-BE49-F238E27FC236}">
                <a16:creationId xmlns:a16="http://schemas.microsoft.com/office/drawing/2014/main" id="{10EBB594-FB1B-433C-9748-B74C23BD9993}"/>
              </a:ext>
            </a:extLst>
          </p:cNvPr>
          <p:cNvSpPr/>
          <p:nvPr/>
        </p:nvSpPr>
        <p:spPr>
          <a:xfrm>
            <a:off x="6645276" y="4532243"/>
            <a:ext cx="5470036" cy="993913"/>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6" name="Straight Arrow Connector 15">
            <a:extLst>
              <a:ext uri="{FF2B5EF4-FFF2-40B4-BE49-F238E27FC236}">
                <a16:creationId xmlns:a16="http://schemas.microsoft.com/office/drawing/2014/main" id="{39A566DB-1CD3-4CFB-B22D-D3866FB6F33A}"/>
              </a:ext>
            </a:extLst>
          </p:cNvPr>
          <p:cNvCxnSpPr>
            <a:cxnSpLocks/>
            <a:stCxn id="12" idx="1"/>
          </p:cNvCxnSpPr>
          <p:nvPr/>
        </p:nvCxnSpPr>
        <p:spPr>
          <a:xfrm flipH="1" flipV="1">
            <a:off x="5297557" y="3546689"/>
            <a:ext cx="1347719" cy="148251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B22528B9-EBA5-41C8-8350-F3256491C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419" y="1331844"/>
            <a:ext cx="12049121" cy="2214845"/>
          </a:xfrm>
          <a:prstGeom prst="rect">
            <a:avLst/>
          </a:prstGeom>
          <a:ln w="12700">
            <a:solidFill>
              <a:schemeClr val="tx1"/>
            </a:solidFill>
          </a:ln>
        </p:spPr>
      </p:pic>
    </p:spTree>
    <p:extLst>
      <p:ext uri="{BB962C8B-B14F-4D97-AF65-F5344CB8AC3E}">
        <p14:creationId xmlns:p14="http://schemas.microsoft.com/office/powerpoint/2010/main" val="2112232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20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d6fc04e-7a8e-4eb5-b21f-815b2cabcec1" xsi:nil="true"/>
    <lcf76f155ced4ddcb4097134ff3c332f xmlns="428c9905-0105-41d2-b6b1-7940a0b0482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F8C6F0EE4D416448B08A0A9C2309DCF" ma:contentTypeVersion="8" ma:contentTypeDescription="Create a new document." ma:contentTypeScope="" ma:versionID="e25b42b5db4ef2fce0519e33ca23b2c7">
  <xsd:schema xmlns:xsd="http://www.w3.org/2001/XMLSchema" xmlns:xs="http://www.w3.org/2001/XMLSchema" xmlns:p="http://schemas.microsoft.com/office/2006/metadata/properties" xmlns:ns2="428c9905-0105-41d2-b6b1-7940a0b0482d" xmlns:ns3="3d6fc04e-7a8e-4eb5-b21f-815b2cabcec1" targetNamespace="http://schemas.microsoft.com/office/2006/metadata/properties" ma:root="true" ma:fieldsID="d3753595328a70c41c3f4f701ad7ce52" ns2:_="" ns3:_="">
    <xsd:import namespace="428c9905-0105-41d2-b6b1-7940a0b0482d"/>
    <xsd:import namespace="3d6fc04e-7a8e-4eb5-b21f-815b2cabce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8c9905-0105-41d2-b6b1-7940a0b048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86bb179-aa6e-4e86-b8b1-d610b8151f7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6fc04e-7a8e-4eb5-b21f-815b2cabce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848134b-c5b9-4b55-ad71-f65d02626ae0}" ma:internalName="TaxCatchAll" ma:showField="CatchAllData" ma:web="3d6fc04e-7a8e-4eb5-b21f-815b2cabce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8B4F654-5DDA-4CC0-867E-B33E83F29AA9}">
  <ds:schemaRefs>
    <ds:schemaRef ds:uri="http://schemas.microsoft.com/sharepoint/v3/contenttype/forms"/>
  </ds:schemaRefs>
</ds:datastoreItem>
</file>

<file path=customXml/itemProps2.xml><?xml version="1.0" encoding="utf-8"?>
<ds:datastoreItem xmlns:ds="http://schemas.openxmlformats.org/officeDocument/2006/customXml" ds:itemID="{D272CC15-91E1-413E-9EC4-4C34053202B0}">
  <ds:schemaRefs>
    <ds:schemaRef ds:uri="http://schemas.microsoft.com/office/2006/metadata/properties"/>
    <ds:schemaRef ds:uri="http://schemas.microsoft.com/office/infopath/2007/PartnerControls"/>
    <ds:schemaRef ds:uri="3d6fc04e-7a8e-4eb5-b21f-815b2cabcec1"/>
    <ds:schemaRef ds:uri="428c9905-0105-41d2-b6b1-7940a0b0482d"/>
  </ds:schemaRefs>
</ds:datastoreItem>
</file>

<file path=customXml/itemProps3.xml><?xml version="1.0" encoding="utf-8"?>
<ds:datastoreItem xmlns:ds="http://schemas.openxmlformats.org/officeDocument/2006/customXml" ds:itemID="{61F7341A-EC96-42EA-A42F-F8AE8E7619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8c9905-0105-41d2-b6b1-7940a0b0482d"/>
    <ds:schemaRef ds:uri="3d6fc04e-7a8e-4eb5-b21f-815b2cabce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69202</TotalTime>
  <Words>3019</Words>
  <Application>Microsoft Office PowerPoint</Application>
  <PresentationFormat>Widescreen</PresentationFormat>
  <Paragraphs>358</Paragraphs>
  <Slides>43</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Arial</vt:lpstr>
      <vt:lpstr>Calibri</vt:lpstr>
      <vt:lpstr>Calibri Light</vt:lpstr>
      <vt:lpstr>Script MT Bold</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Netterville</dc:creator>
  <cp:lastModifiedBy>help desk</cp:lastModifiedBy>
  <cp:revision>995</cp:revision>
  <dcterms:created xsi:type="dcterms:W3CDTF">2017-09-29T13:57:00Z</dcterms:created>
  <dcterms:modified xsi:type="dcterms:W3CDTF">2026-08-07T20:50:00Z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0x010100DF8C6F0EE4D416448B08A0A9C2309DCF</vt:lpwstr>
  </property>
  <property fmtid="{D5CDD505-2E9C-101B-9397-08002B2CF9AE}" pid="3" name="Order">
    <vt:r8>36600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ies>
</file>